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2.xml" ContentType="application/vnd.openxmlformats-officedocument.theme+xml"/>
  <Override PartName="/ppt/tags/tag111.xml" ContentType="application/vnd.openxmlformats-officedocument.presentationml.tags+xml"/>
  <Override PartName="/ppt/notesSlides/notesSlide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xml" ContentType="application/vnd.openxmlformats-officedocument.presentationml.notesSlide+xml"/>
  <Override PartName="/ppt/tags/tag124.xml" ContentType="application/vnd.openxmlformats-officedocument.presentationml.tags+xml"/>
  <Override PartName="/ppt/notesSlides/notesSlide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8.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0.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1.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1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13.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14.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15.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6.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1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18.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413" r:id="rId2"/>
    <p:sldId id="414" r:id="rId3"/>
    <p:sldId id="450" r:id="rId4"/>
    <p:sldId id="419" r:id="rId5"/>
    <p:sldId id="420" r:id="rId6"/>
    <p:sldId id="422" r:id="rId7"/>
    <p:sldId id="434" r:id="rId8"/>
    <p:sldId id="427" r:id="rId9"/>
    <p:sldId id="428" r:id="rId10"/>
    <p:sldId id="430" r:id="rId11"/>
    <p:sldId id="431" r:id="rId12"/>
    <p:sldId id="444" r:id="rId13"/>
    <p:sldId id="445" r:id="rId14"/>
    <p:sldId id="446" r:id="rId15"/>
    <p:sldId id="447" r:id="rId16"/>
    <p:sldId id="449" r:id="rId17"/>
    <p:sldId id="448" r:id="rId18"/>
    <p:sldId id="451" r:id="rId19"/>
    <p:sldId id="437" r:id="rId20"/>
    <p:sldId id="438" r:id="rId21"/>
    <p:sldId id="439" r:id="rId22"/>
    <p:sldId id="440" r:id="rId23"/>
    <p:sldId id="441" r:id="rId24"/>
    <p:sldId id="442" r:id="rId25"/>
    <p:sldId id="443" r:id="rId26"/>
    <p:sldId id="43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7DA0C68-A734-40F6-9A71-710F602D7F27}">
          <p14:sldIdLst>
            <p14:sldId id="413"/>
            <p14:sldId id="414"/>
            <p14:sldId id="450"/>
            <p14:sldId id="419"/>
            <p14:sldId id="420"/>
            <p14:sldId id="422"/>
            <p14:sldId id="434"/>
            <p14:sldId id="427"/>
            <p14:sldId id="428"/>
            <p14:sldId id="430"/>
            <p14:sldId id="431"/>
            <p14:sldId id="444"/>
            <p14:sldId id="445"/>
            <p14:sldId id="446"/>
            <p14:sldId id="447"/>
            <p14:sldId id="449"/>
            <p14:sldId id="448"/>
            <p14:sldId id="451"/>
            <p14:sldId id="437"/>
            <p14:sldId id="438"/>
            <p14:sldId id="439"/>
            <p14:sldId id="440"/>
            <p14:sldId id="441"/>
            <p14:sldId id="442"/>
            <p14:sldId id="443"/>
            <p14:sldId id="433"/>
          </p14:sldIdLst>
        </p14:section>
      </p14:sectionLst>
    </p:ext>
    <p:ext uri="{EFAFB233-063F-42B5-8137-9DF3F51BA10A}">
      <p15:sldGuideLst xmlns:p15="http://schemas.microsoft.com/office/powerpoint/2012/main">
        <p15:guide id="1" orient="horz" pos="2087">
          <p15:clr>
            <a:srgbClr val="A4A3A4"/>
          </p15:clr>
        </p15:guide>
        <p15:guide id="2" pos="377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9" d="100"/>
          <a:sy n="159" d="100"/>
        </p:scale>
        <p:origin x="474" y="132"/>
      </p:cViewPr>
      <p:guideLst>
        <p:guide orient="horz" pos="2087"/>
        <p:guide pos="377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4ABE0A-66E0-40E8-8CD6-72BB9711890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p:sp>
      <p:sp>
        <p:nvSpPr>
          <p:cNvPr id="47106" name="备注占位符 2"/>
          <p:cNvSpPr>
            <a:spLocks noGrp="1"/>
          </p:cNvSpPr>
          <p:nvPr>
            <p:ph type="body"/>
          </p:nvPr>
        </p:nvSpPr>
        <p:spPr/>
        <p:txBody>
          <a:bodyPr lIns="91440" tIns="45720" rIns="91440" bIns="45720" anchor="t"/>
          <a:lstStyle/>
          <a:p>
            <a:pPr lvl="0"/>
            <a:endParaRPr lang="zh-CN" altLang="en-US"/>
          </a:p>
        </p:txBody>
      </p:sp>
      <p:sp>
        <p:nvSpPr>
          <p:cNvPr id="4710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12</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p:sp>
      <p:sp>
        <p:nvSpPr>
          <p:cNvPr id="49154" name="备注占位符 2"/>
          <p:cNvSpPr>
            <a:spLocks noGrp="1"/>
          </p:cNvSpPr>
          <p:nvPr>
            <p:ph type="body"/>
          </p:nvPr>
        </p:nvSpPr>
        <p:spPr/>
        <p:txBody>
          <a:bodyPr lIns="91440" tIns="45720" rIns="91440" bIns="45720" anchor="t"/>
          <a:lstStyle/>
          <a:p>
            <a:pPr lvl="0"/>
            <a:endParaRPr lang="zh-CN" altLang="en-US"/>
          </a:p>
        </p:txBody>
      </p:sp>
      <p:sp>
        <p:nvSpPr>
          <p:cNvPr id="4915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13</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p:sp>
      <p:sp>
        <p:nvSpPr>
          <p:cNvPr id="51202" name="备注占位符 2"/>
          <p:cNvSpPr>
            <a:spLocks noGrp="1"/>
          </p:cNvSpPr>
          <p:nvPr>
            <p:ph type="body"/>
          </p:nvPr>
        </p:nvSpPr>
        <p:spPr/>
        <p:txBody>
          <a:bodyPr lIns="91440" tIns="45720" rIns="91440" bIns="45720" anchor="t"/>
          <a:lstStyle/>
          <a:p>
            <a:pPr lvl="0"/>
            <a:endParaRPr lang="zh-CN" altLang="en-US"/>
          </a:p>
        </p:txBody>
      </p:sp>
      <p:sp>
        <p:nvSpPr>
          <p:cNvPr id="5120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14</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p:sp>
      <p:sp>
        <p:nvSpPr>
          <p:cNvPr id="53250" name="备注占位符 2"/>
          <p:cNvSpPr>
            <a:spLocks noGrp="1"/>
          </p:cNvSpPr>
          <p:nvPr>
            <p:ph type="body"/>
          </p:nvPr>
        </p:nvSpPr>
        <p:spPr/>
        <p:txBody>
          <a:bodyPr lIns="91440" tIns="45720" rIns="91440" bIns="45720" anchor="t"/>
          <a:lstStyle/>
          <a:p>
            <a:pPr lvl="0"/>
            <a:endParaRPr lang="zh-CN" altLang="en-US"/>
          </a:p>
        </p:txBody>
      </p:sp>
      <p:sp>
        <p:nvSpPr>
          <p:cNvPr id="5325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15</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p:sp>
      <p:sp>
        <p:nvSpPr>
          <p:cNvPr id="55298" name="备注占位符 2"/>
          <p:cNvSpPr>
            <a:spLocks noGrp="1"/>
          </p:cNvSpPr>
          <p:nvPr>
            <p:ph type="body"/>
          </p:nvPr>
        </p:nvSpPr>
        <p:spPr/>
        <p:txBody>
          <a:bodyPr lIns="91440" tIns="45720" rIns="91440" bIns="45720" anchor="t"/>
          <a:lstStyle/>
          <a:p>
            <a:pPr lvl="0"/>
            <a:endParaRPr lang="zh-CN" altLang="en-US"/>
          </a:p>
        </p:txBody>
      </p:sp>
      <p:sp>
        <p:nvSpPr>
          <p:cNvPr id="552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16</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p:sp>
      <p:sp>
        <p:nvSpPr>
          <p:cNvPr id="5734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p:sp>
      <p:sp>
        <p:nvSpPr>
          <p:cNvPr id="59394" name="备注占位符 2"/>
          <p:cNvSpPr>
            <a:spLocks noGrp="1"/>
          </p:cNvSpPr>
          <p:nvPr>
            <p:ph type="body"/>
          </p:nvPr>
        </p:nvSpPr>
        <p:spPr/>
        <p:txBody>
          <a:bodyPr lIns="91440" tIns="45720" rIns="91440" bIns="45720" anchor="t"/>
          <a:lstStyle/>
          <a:p>
            <a:pPr lvl="0"/>
            <a:endParaRPr lang="zh-CN" altLang="en-US"/>
          </a:p>
        </p:txBody>
      </p:sp>
      <p:sp>
        <p:nvSpPr>
          <p:cNvPr id="5939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18</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p:sp>
      <p:sp>
        <p:nvSpPr>
          <p:cNvPr id="45058" name="备注占位符 2"/>
          <p:cNvSpPr>
            <a:spLocks noGrp="1"/>
          </p:cNvSpPr>
          <p:nvPr>
            <p:ph type="body"/>
          </p:nvPr>
        </p:nvSpPr>
        <p:spPr/>
        <p:txBody>
          <a:bodyPr lIns="91440" tIns="45720" rIns="91440" bIns="45720" anchor="t"/>
          <a:lstStyle/>
          <a:p>
            <a:pPr lvl="0"/>
            <a:endParaRPr lang="zh-CN" altLang="en-US"/>
          </a:p>
        </p:txBody>
      </p:sp>
      <p:sp>
        <p:nvSpPr>
          <p:cNvPr id="4505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Arial" panose="020B0604020202020204" pitchFamily="34" charset="0"/>
                <a:ea typeface="宋体" panose="02010600030101010101" pitchFamily="2" charset="-122"/>
              </a:rPr>
              <a:t>3</a:t>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61.xml"/><Relationship Id="rId7"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slideMaster" Target="../slideMasters/slideMaster1.xml"/><Relationship Id="rId4" Type="http://schemas.openxmlformats.org/officeDocument/2006/relationships/tags" Target="../tags/tag99.xml"/><Relationship Id="rId9" Type="http://schemas.openxmlformats.org/officeDocument/2006/relationships/tags" Target="../tags/tag10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3" hasCustomPrompt="1"/>
            <p:custDataLst>
              <p:tags r:id="rId1"/>
            </p:custDataLst>
          </p:nvPr>
        </p:nvSpPr>
        <p:spPr>
          <a:xfrm>
            <a:off x="1370965" y="5443220"/>
            <a:ext cx="2128519" cy="368300"/>
          </a:xfrm>
        </p:spPr>
        <p:txBody>
          <a:bodyPr lIns="90000" tIns="46800" rIns="90000" bIns="46800">
            <a:normAutofit/>
          </a:bodyPr>
          <a:lstStyle>
            <a:lvl1pPr marL="0" indent="0" algn="dist">
              <a:buNone/>
              <a:defRPr sz="1800" b="1" kern="100" spc="0" baseline="0">
                <a:gradFill>
                  <a:gsLst>
                    <a:gs pos="0">
                      <a:schemeClr val="accent1">
                        <a:lumMod val="5000"/>
                        <a:lumOff val="95000"/>
                      </a:schemeClr>
                    </a:gs>
                    <a:gs pos="91143">
                      <a:srgbClr val="A5C7E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atin typeface="Arial" panose="020B0604020202020204" pitchFamily="34" charset="0"/>
              </a:defRPr>
            </a:lvl1pPr>
          </a:lstStyle>
          <a:p>
            <a:pPr lvl="0"/>
            <a:r>
              <a:rPr lang="zh-CN" altLang="en-US" dirty="0"/>
              <a:t>单击编辑文本</a:t>
            </a:r>
          </a:p>
        </p:txBody>
      </p:sp>
      <p:sp>
        <p:nvSpPr>
          <p:cNvPr id="3" name="副标题 2"/>
          <p:cNvSpPr>
            <a:spLocks noGrp="1"/>
          </p:cNvSpPr>
          <p:nvPr>
            <p:ph type="subTitle" idx="1" hasCustomPrompt="1"/>
            <p:custDataLst>
              <p:tags r:id="rId2"/>
            </p:custDataLst>
          </p:nvPr>
        </p:nvSpPr>
        <p:spPr>
          <a:xfrm>
            <a:off x="1370965" y="3140778"/>
            <a:ext cx="5854700" cy="337185"/>
          </a:xfrm>
        </p:spPr>
        <p:txBody>
          <a:bodyPr lIns="90000" tIns="0" rIns="90000" bIns="46800">
            <a:normAutofit/>
          </a:bodyPr>
          <a:lstStyle>
            <a:lvl1pPr marL="0" indent="0" algn="dist" eaLnBrk="1" fontAlgn="auto" latinLnBrk="0" hangingPunct="1">
              <a:lnSpc>
                <a:spcPct val="100000"/>
              </a:lnSpc>
              <a:buNone/>
              <a:defRPr sz="1600" u="none" strike="noStrike" kern="100" cap="none" spc="600" normalizeH="0" baseline="0">
                <a:solidFill>
                  <a:schemeClr val="bg1">
                    <a:alpha val="50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单击此处辑副标题</a:t>
            </a:r>
          </a:p>
        </p:txBody>
      </p:sp>
      <p:sp>
        <p:nvSpPr>
          <p:cNvPr id="2" name="标题 1"/>
          <p:cNvSpPr>
            <a:spLocks noGrp="1"/>
          </p:cNvSpPr>
          <p:nvPr>
            <p:ph type="ctrTitle" hasCustomPrompt="1"/>
            <p:custDataLst>
              <p:tags r:id="rId3"/>
            </p:custDataLst>
          </p:nvPr>
        </p:nvSpPr>
        <p:spPr>
          <a:xfrm>
            <a:off x="1370965" y="1993899"/>
            <a:ext cx="5854700" cy="1106805"/>
          </a:xfrm>
          <a:noFill/>
        </p:spPr>
        <p:txBody>
          <a:bodyPr lIns="90000" tIns="46800" rIns="90000" bIns="0" anchor="t" anchorCtr="0">
            <a:normAutofit/>
          </a:bodyPr>
          <a:lstStyle>
            <a:lvl1pPr algn="dist">
              <a:defRPr sz="6600" b="0" kern="100" spc="0" baseline="0">
                <a:gradFill>
                  <a:gsLst>
                    <a:gs pos="0">
                      <a:schemeClr val="accent1">
                        <a:lumMod val="5000"/>
                        <a:lumOff val="95000"/>
                      </a:schemeClr>
                    </a:gs>
                    <a:gs pos="91143">
                      <a:srgbClr val="A5C7E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atin typeface="Arial" panose="020B0604020202020204" pitchFamily="34" charset="0"/>
              </a:defRPr>
            </a:lvl1pPr>
          </a:lstStyle>
          <a:p>
            <a:r>
              <a:rPr lang="zh-CN" altLang="en-US" dirty="0"/>
              <a:t>单击编辑标题</a:t>
            </a:r>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t>2025/1/10</a:t>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2" name="文本占位符 11"/>
          <p:cNvSpPr>
            <a:spLocks noGrp="1"/>
          </p:cNvSpPr>
          <p:nvPr>
            <p:ph type="body" sz="quarter" idx="14" hasCustomPrompt="1"/>
            <p:custDataLst>
              <p:tags r:id="rId1"/>
            </p:custDataLst>
          </p:nvPr>
        </p:nvSpPr>
        <p:spPr>
          <a:xfrm>
            <a:off x="5095238" y="5412105"/>
            <a:ext cx="2000885" cy="516255"/>
          </a:xfrm>
        </p:spPr>
        <p:txBody>
          <a:bodyPr lIns="90000" tIns="46800" rIns="90000" bIns="46800" anchor="ctr" anchorCtr="0"/>
          <a:lstStyle>
            <a:lvl1pPr marL="0" indent="0" algn="ctr">
              <a:lnSpc>
                <a:spcPct val="100000"/>
              </a:lnSpc>
              <a:spcAft>
                <a:spcPts val="0"/>
              </a:spcAft>
              <a:buNone/>
              <a:defRPr b="1" kern="100" spc="0" baseline="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panose="020B0604020202020204" pitchFamily="34" charset="0"/>
              </a:defRPr>
            </a:lvl1pPr>
          </a:lstStyle>
          <a:p>
            <a:pPr lvl="0"/>
            <a:r>
              <a:rPr lang="zh-CN" altLang="en-US" dirty="0"/>
              <a:t>编辑文本</a:t>
            </a:r>
          </a:p>
        </p:txBody>
      </p:sp>
      <p:sp>
        <p:nvSpPr>
          <p:cNvPr id="2" name="标题 1"/>
          <p:cNvSpPr>
            <a:spLocks noGrp="1"/>
          </p:cNvSpPr>
          <p:nvPr>
            <p:ph type="title" hasCustomPrompt="1"/>
            <p:custDataLst>
              <p:tags r:id="rId2"/>
            </p:custDataLst>
          </p:nvPr>
        </p:nvSpPr>
        <p:spPr>
          <a:xfrm>
            <a:off x="4632641" y="2296795"/>
            <a:ext cx="2926080" cy="899167"/>
          </a:xfrm>
        </p:spPr>
        <p:txBody>
          <a:bodyPr vert="horz" lIns="90000" tIns="46800" rIns="90000" bIns="46800" rtlCol="0" anchor="t" anchorCtr="0">
            <a:normAutofit/>
          </a:bodyPr>
          <a:lstStyle>
            <a:lvl1pPr marL="0" marR="0" algn="dist" defTabSz="914400" rtl="0" eaLnBrk="1" fontAlgn="auto" latinLnBrk="0" hangingPunct="1">
              <a:lnSpc>
                <a:spcPct val="100000"/>
              </a:lnSpc>
              <a:buNone/>
              <a:defRPr kumimoji="0" lang="zh-CN" altLang="en-US" sz="5400" b="0" i="0" u="none" strike="noStrike" kern="100" cap="none" spc="0" normalizeH="0" baseline="0" noProof="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uFillTx/>
                <a:latin typeface="微软雅黑" panose="020B0503020204020204" pitchFamily="34" charset="-122"/>
                <a:ea typeface="微软雅黑" panose="020B0503020204020204" pitchFamily="34" charset="-122"/>
                <a:cs typeface="+mj-cs"/>
                <a:sym typeface="+mn-ea"/>
              </a:defRPr>
            </a:lvl1pPr>
          </a:lstStyle>
          <a:p>
            <a:pPr lvl="0"/>
            <a:r>
              <a:rPr lang="zh-CN" altLang="en-US" dirty="0">
                <a:sym typeface="+mn-ea"/>
              </a:rPr>
              <a:t>编辑标题</a:t>
            </a:r>
            <a:endParaRPr dirty="0">
              <a:sym typeface="+mn-ea"/>
            </a:endParaRPr>
          </a:p>
        </p:txBody>
      </p:sp>
      <p:sp>
        <p:nvSpPr>
          <p:cNvPr id="10" name="文本占位符 9"/>
          <p:cNvSpPr>
            <a:spLocks noGrp="1"/>
          </p:cNvSpPr>
          <p:nvPr>
            <p:ph type="body" sz="quarter" idx="13" hasCustomPrompt="1"/>
            <p:custDataLst>
              <p:tags r:id="rId3"/>
            </p:custDataLst>
          </p:nvPr>
        </p:nvSpPr>
        <p:spPr>
          <a:xfrm>
            <a:off x="4943474" y="3326130"/>
            <a:ext cx="2304415" cy="337185"/>
          </a:xfrm>
        </p:spPr>
        <p:txBody>
          <a:bodyPr lIns="90000" tIns="46800" rIns="90000" bIns="46800"/>
          <a:lstStyle>
            <a:lvl1pPr marL="0" indent="0" algn="dist">
              <a:lnSpc>
                <a:spcPct val="100000"/>
              </a:lnSpc>
              <a:spcAft>
                <a:spcPts val="0"/>
              </a:spcAft>
              <a:buNone/>
              <a:defRPr b="1" kern="100" spc="600" baseline="0">
                <a:solidFill>
                  <a:schemeClr val="bg1">
                    <a:alpha val="50000"/>
                  </a:schemeClr>
                </a:solidFill>
                <a:latin typeface="Arial" panose="020B0604020202020204" pitchFamily="34" charset="0"/>
              </a:defRPr>
            </a:lvl1pPr>
            <a:lvl2pPr marL="457200" indent="0">
              <a:buNone/>
              <a:defRPr/>
            </a:lvl2pPr>
          </a:lstStyle>
          <a:p>
            <a:pPr lvl="0"/>
            <a:r>
              <a:rPr lang="zh-CN" altLang="en-US" dirty="0"/>
              <a:t>单击编辑副标题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4" name="文本占位符 13"/>
          <p:cNvSpPr>
            <a:spLocks noGrp="1"/>
          </p:cNvSpPr>
          <p:nvPr>
            <p:ph type="body" sz="quarter" idx="13"/>
            <p:custDataLst>
              <p:tags r:id="rId1"/>
            </p:custDataLst>
          </p:nvPr>
        </p:nvSpPr>
        <p:spPr>
          <a:xfrm>
            <a:off x="2229742" y="4276089"/>
            <a:ext cx="7760078" cy="829945"/>
          </a:xfrm>
        </p:spPr>
        <p:txBody>
          <a:bodyPr lIns="90000" tIns="46800" rIns="90000" bIns="46800"/>
          <a:lstStyle>
            <a:lvl1pPr marL="0" indent="0" algn="ctr">
              <a:lnSpc>
                <a:spcPct val="150000"/>
              </a:lnSpc>
              <a:spcAft>
                <a:spcPts val="0"/>
              </a:spcAft>
              <a:buNone/>
              <a:defRPr kern="1400" spc="0" baseline="0">
                <a:solidFill>
                  <a:schemeClr val="bg1"/>
                </a:solidFill>
                <a:latin typeface="Arial" panose="020B0604020202020204" pitchFamily="34" charset="0"/>
              </a:defRPr>
            </a:lvl1pPr>
          </a:lstStyle>
          <a:p>
            <a:pPr lvl="0"/>
            <a:r>
              <a:rPr lang="zh-CN" altLang="en-US" dirty="0"/>
              <a:t>单击此处编辑母版文本样式</a:t>
            </a:r>
          </a:p>
        </p:txBody>
      </p:sp>
      <p:sp>
        <p:nvSpPr>
          <p:cNvPr id="3" name="文本占位符 2"/>
          <p:cNvSpPr>
            <a:spLocks noGrp="1"/>
          </p:cNvSpPr>
          <p:nvPr>
            <p:ph type="body" idx="1" hasCustomPrompt="1"/>
            <p:custDataLst>
              <p:tags r:id="rId2"/>
            </p:custDataLst>
          </p:nvPr>
        </p:nvSpPr>
        <p:spPr>
          <a:xfrm>
            <a:off x="2838449" y="2828925"/>
            <a:ext cx="6514465" cy="1014730"/>
          </a:xfrm>
        </p:spPr>
        <p:txBody>
          <a:bodyPr lIns="90000" tIns="0" rIns="90000" bIns="46800">
            <a:normAutofit/>
          </a:bodyPr>
          <a:lstStyle>
            <a:lvl1pPr marL="0" indent="0" algn="ctr" eaLnBrk="1" fontAlgn="auto" latinLnBrk="0" hangingPunct="1">
              <a:lnSpc>
                <a:spcPct val="100000"/>
              </a:lnSpc>
              <a:spcAft>
                <a:spcPts val="0"/>
              </a:spcAft>
              <a:buNone/>
              <a:defRPr kumimoji="0" lang="zh-CN" altLang="en-US" sz="6000" b="0" i="0" u="none" strike="noStrike" kern="200" cap="none" spc="100" normalizeH="0" baseline="0" noProof="1">
                <a:gradFill>
                  <a:gsLst>
                    <a:gs pos="0">
                      <a:schemeClr val="accent1">
                        <a:lumMod val="5000"/>
                        <a:lumOff val="95000"/>
                      </a:schemeClr>
                    </a:gs>
                    <a:gs pos="91143">
                      <a:srgbClr val="A5C7E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2025/1/10</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2025/1/10</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10.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3" Type="http://schemas.openxmlformats.org/officeDocument/2006/relationships/tags" Target="../tags/tag161.xml"/><Relationship Id="rId21" Type="http://schemas.openxmlformats.org/officeDocument/2006/relationships/tags" Target="../tags/tag179.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notesSlide" Target="../notesSlides/notesSlide10.xml"/><Relationship Id="rId10" Type="http://schemas.openxmlformats.org/officeDocument/2006/relationships/tags" Target="../tags/tag168.xml"/><Relationship Id="rId19" Type="http://schemas.openxmlformats.org/officeDocument/2006/relationships/tags" Target="../tags/tag177.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182.xml"/><Relationship Id="rId7" Type="http://schemas.openxmlformats.org/officeDocument/2006/relationships/slideLayout" Target="../slideLayouts/slideLayout7.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189.xml"/></Relationships>
</file>

<file path=ppt/slides/_rels/slide13.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18" Type="http://schemas.openxmlformats.org/officeDocument/2006/relationships/tags" Target="../tags/tag207.xml"/><Relationship Id="rId3" Type="http://schemas.openxmlformats.org/officeDocument/2006/relationships/tags" Target="../tags/tag192.xml"/><Relationship Id="rId21" Type="http://schemas.openxmlformats.org/officeDocument/2006/relationships/notesSlide" Target="../notesSlides/notesSlide13.xml"/><Relationship Id="rId7" Type="http://schemas.openxmlformats.org/officeDocument/2006/relationships/tags" Target="../tags/tag196.xml"/><Relationship Id="rId12" Type="http://schemas.openxmlformats.org/officeDocument/2006/relationships/tags" Target="../tags/tag201.xml"/><Relationship Id="rId17" Type="http://schemas.openxmlformats.org/officeDocument/2006/relationships/tags" Target="../tags/tag206.xml"/><Relationship Id="rId2" Type="http://schemas.openxmlformats.org/officeDocument/2006/relationships/tags" Target="../tags/tag191.xml"/><Relationship Id="rId16" Type="http://schemas.openxmlformats.org/officeDocument/2006/relationships/tags" Target="../tags/tag205.xml"/><Relationship Id="rId20"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5" Type="http://schemas.openxmlformats.org/officeDocument/2006/relationships/tags" Target="../tags/tag204.xml"/><Relationship Id="rId10" Type="http://schemas.openxmlformats.org/officeDocument/2006/relationships/tags" Target="../tags/tag199.xml"/><Relationship Id="rId19" Type="http://schemas.openxmlformats.org/officeDocument/2006/relationships/tags" Target="../tags/tag208.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tags" Target="../tags/tag203.xml"/></Relationships>
</file>

<file path=ppt/slides/_rels/slide14.xml.rels><?xml version="1.0" encoding="UTF-8" standalone="yes"?>
<Relationships xmlns="http://schemas.openxmlformats.org/package/2006/relationships"><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notesSlide" Target="../notesSlides/notesSlide15.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5" Type="http://schemas.openxmlformats.org/officeDocument/2006/relationships/tags" Target="../tags/tag226.xml"/><Relationship Id="rId10" Type="http://schemas.openxmlformats.org/officeDocument/2006/relationships/tags" Target="../tags/tag221.xml"/><Relationship Id="rId19" Type="http://schemas.openxmlformats.org/officeDocument/2006/relationships/slideLayout" Target="../slideLayouts/slideLayout7.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s>
</file>

<file path=ppt/slides/_rels/slide16.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tags" Target="../tags/tag241.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notesSlide" Target="../notesSlides/notesSlide16.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245.xml"/><Relationship Id="rId7" Type="http://schemas.openxmlformats.org/officeDocument/2006/relationships/notesSlide" Target="../notesSlides/notesSlide17.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7.xml"/><Relationship Id="rId5" Type="http://schemas.openxmlformats.org/officeDocument/2006/relationships/tags" Target="../tags/tag247.xml"/><Relationship Id="rId4" Type="http://schemas.openxmlformats.org/officeDocument/2006/relationships/tags" Target="../tags/tag246.xml"/></Relationships>
</file>

<file path=ppt/slides/_rels/slide18.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251.xml"/></Relationships>
</file>

<file path=ppt/slides/_rels/slide2.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notesSlide" Target="../notesSlides/notesSlide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6.xml"/><Relationship Id="rId5" Type="http://schemas.openxmlformats.org/officeDocument/2006/relationships/tags" Target="../tags/tag116.xml"/><Relationship Id="rId4" Type="http://schemas.openxmlformats.org/officeDocument/2006/relationships/tags" Target="../tags/tag1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25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25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25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5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5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257.xml"/></Relationships>
</file>

<file path=ppt/slides/_rels/slide26.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notesSlide" Target="../notesSlides/notesSlide19.xml"/><Relationship Id="rId5" Type="http://schemas.openxmlformats.org/officeDocument/2006/relationships/slideLayout" Target="../slideLayouts/slideLayout11.xml"/><Relationship Id="rId4" Type="http://schemas.openxmlformats.org/officeDocument/2006/relationships/tags" Target="../tags/tag261.xml"/></Relationships>
</file>

<file path=ppt/slides/_rels/slide3.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2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3" Type="http://schemas.openxmlformats.org/officeDocument/2006/relationships/tags" Target="../tags/tag127.xml"/><Relationship Id="rId21" Type="http://schemas.openxmlformats.org/officeDocument/2006/relationships/slideLayout" Target="../slideLayouts/slideLayout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image" Target="../media/image9.png"/><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image" Target="../media/image8.png"/><Relationship Id="rId10" Type="http://schemas.openxmlformats.org/officeDocument/2006/relationships/tags" Target="../tags/tag134.xml"/><Relationship Id="rId19" Type="http://schemas.openxmlformats.org/officeDocument/2006/relationships/tags" Target="../tags/tag143.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1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148.xml"/></Relationships>
</file>

<file path=ppt/slides/_rels/slide8.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15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55.xml"/><Relationship Id="rId7" Type="http://schemas.openxmlformats.org/officeDocument/2006/relationships/slideLayout" Target="../slideLayouts/slideLayout7.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60" y="0"/>
            <a:ext cx="6107430" cy="3046095"/>
          </a:xfrm>
          <a:prstGeom prst="rect">
            <a:avLst/>
          </a:prstGeom>
          <a:noFill/>
        </p:spPr>
        <p:txBody>
          <a:bodyPr wrap="square" rtlCol="0">
            <a:spAutoFit/>
          </a:bodyPr>
          <a:lstStyle/>
          <a:p>
            <a:pPr algn="l"/>
            <a:r>
              <a:rPr lang="zh-CN" altLang="en-US" sz="8800">
                <a:ln w="9525" cmpd="sng">
                  <a:solidFill>
                    <a:schemeClr val="accent1"/>
                  </a:solidFill>
                  <a:prstDash val="solid"/>
                </a:ln>
                <a:solidFill>
                  <a:srgbClr val="70AD47">
                    <a:tint val="1000"/>
                  </a:srgbClr>
                </a:solidFill>
                <a:effectLst>
                  <a:glow rad="38100">
                    <a:schemeClr val="accent1">
                      <a:alpha val="40000"/>
                    </a:schemeClr>
                  </a:glow>
                </a:effectLst>
                <a:latin typeface="华文新魏" panose="02010800040101010101" charset="-122"/>
                <a:ea typeface="华文新魏" panose="02010800040101010101" charset="-122"/>
              </a:rPr>
              <a:t>探索</a:t>
            </a:r>
            <a:r>
              <a:rPr lang="zh-CN" altLang="en-US" sz="96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行楷" panose="02010800040101010101" charset="-122"/>
                <a:ea typeface="华文行楷" panose="02010800040101010101" charset="-122"/>
              </a:rPr>
              <a:t>数</a:t>
            </a:r>
          </a:p>
          <a:p>
            <a:pPr algn="l"/>
            <a:r>
              <a:rPr lang="zh-CN" altLang="en-US" sz="96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行楷" panose="02010800040101010101" charset="-122"/>
                <a:ea typeface="华文行楷" panose="02010800040101010101" charset="-122"/>
              </a:rPr>
              <a:t>       据 </a:t>
            </a:r>
            <a:r>
              <a:rPr lang="zh-CN" altLang="en-US" sz="8800">
                <a:ln w="9525" cmpd="sng">
                  <a:solidFill>
                    <a:schemeClr val="accent1"/>
                  </a:solidFill>
                  <a:prstDash val="solid"/>
                </a:ln>
                <a:solidFill>
                  <a:srgbClr val="70AD47">
                    <a:tint val="1000"/>
                  </a:srgbClr>
                </a:solidFill>
                <a:effectLst>
                  <a:glow rad="38100">
                    <a:schemeClr val="accent1">
                      <a:alpha val="40000"/>
                    </a:schemeClr>
                  </a:glow>
                </a:effectLst>
                <a:latin typeface="华文新魏" panose="02010800040101010101" charset="-122"/>
                <a:ea typeface="华文新魏" panose="02010800040101010101" charset="-122"/>
              </a:rPr>
              <a:t>奥秘</a:t>
            </a:r>
          </a:p>
        </p:txBody>
      </p:sp>
      <p:sp>
        <p:nvSpPr>
          <p:cNvPr id="4" name="矩形 3"/>
          <p:cNvSpPr/>
          <p:nvPr/>
        </p:nvSpPr>
        <p:spPr>
          <a:xfrm>
            <a:off x="641350" y="3325495"/>
            <a:ext cx="5669280" cy="829945"/>
          </a:xfrm>
          <a:prstGeom prst="rect">
            <a:avLst/>
          </a:prstGeom>
          <a:noFill/>
          <a:ln>
            <a:noFill/>
          </a:ln>
        </p:spPr>
        <p:txBody>
          <a:bodyPr wrap="none" rtlCol="0" anchor="t">
            <a:spAutoFit/>
          </a:bodyPr>
          <a:lstStyle/>
          <a:p>
            <a:pPr algn="ctr"/>
            <a:r>
              <a:rPr lang="en-US" altLang="zh-CN" sz="4800">
                <a:ln w="6600">
                  <a:solidFill>
                    <a:schemeClr val="accent2"/>
                  </a:solidFill>
                  <a:prstDash val="solid"/>
                </a:ln>
                <a:solidFill>
                  <a:srgbClr val="FFFF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rPr>
              <a:t>—</a:t>
            </a:r>
            <a:r>
              <a:rPr lang="zh-CN" altLang="en-US" sz="4800">
                <a:ln w="6600">
                  <a:solidFill>
                    <a:schemeClr val="accent2"/>
                  </a:solidFill>
                  <a:prstDash val="solid"/>
                </a:ln>
                <a:solidFill>
                  <a:srgbClr val="FFFF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rPr>
              <a:t>数据法则讨论报告</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762006" y="4114833"/>
            <a:ext cx="2286018" cy="101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4"/>
            </p:custDataLst>
          </p:nvPr>
        </p:nvSpPr>
        <p:spPr>
          <a:xfrm>
            <a:off x="609600" y="2437765"/>
            <a:ext cx="2590800" cy="1524635"/>
          </a:xfrm>
          <a:prstGeom prst="rect">
            <a:avLst/>
          </a:prstGeom>
          <a:noFill/>
        </p:spPr>
        <p:txBody>
          <a:bodyPr wrap="square" lIns="63500" tIns="25400" rIns="63500" bIns="25400" rtlCol="0" anchor="ctr" anchorCtr="0">
            <a:normAutofit/>
          </a:bodyPr>
          <a:lstStyle/>
          <a:p>
            <a:pPr algn="ctr"/>
            <a:r>
              <a:rPr lang="zh-CN" altLang="en-US" sz="4400" b="1" spc="16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uFillTx/>
                <a:latin typeface="微软雅黑" panose="020B0503020204020204" pitchFamily="34" charset="-122"/>
                <a:ea typeface="微软雅黑" panose="020B0503020204020204" pitchFamily="34" charset="-122"/>
              </a:rPr>
              <a:t>不完全相关关系</a:t>
            </a:r>
          </a:p>
        </p:txBody>
      </p:sp>
      <p:sp>
        <p:nvSpPr>
          <p:cNvPr id="11" name="Title 6"/>
          <p:cNvSpPr txBox="1"/>
          <p:nvPr>
            <p:custDataLst>
              <p:tags r:id="rId5"/>
            </p:custDataLst>
          </p:nvPr>
        </p:nvSpPr>
        <p:spPr>
          <a:xfrm>
            <a:off x="3421380" y="586740"/>
            <a:ext cx="7515225" cy="19812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800" spc="100">
                <a:ln w="3175">
                  <a:noFill/>
                  <a:prstDash val="dash"/>
                </a:ln>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生物的性状表现是基因与环境共同作用的结果</a:t>
            </a:r>
          </a:p>
        </p:txBody>
      </p:sp>
      <p:sp>
        <p:nvSpPr>
          <p:cNvPr id="39" name="Freeform 40"/>
          <p:cNvSpPr/>
          <p:nvPr>
            <p:custDataLst>
              <p:tags r:id="rId6"/>
            </p:custDataLst>
          </p:nvPr>
        </p:nvSpPr>
        <p:spPr bwMode="auto">
          <a:xfrm>
            <a:off x="3469391" y="2317924"/>
            <a:ext cx="1820268" cy="858506"/>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2" name="Freeform 41"/>
          <p:cNvSpPr/>
          <p:nvPr>
            <p:custDataLst>
              <p:tags r:id="rId7"/>
            </p:custDataLst>
          </p:nvPr>
        </p:nvSpPr>
        <p:spPr bwMode="auto">
          <a:xfrm>
            <a:off x="3472342" y="2317924"/>
            <a:ext cx="1817317" cy="855555"/>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4472C4">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9" name="Freeform 40"/>
          <p:cNvSpPr/>
          <p:nvPr>
            <p:custDataLst>
              <p:tags r:id="rId8"/>
            </p:custDataLst>
          </p:nvPr>
        </p:nvSpPr>
        <p:spPr bwMode="auto">
          <a:xfrm rot="10800000" flipH="1">
            <a:off x="5302728" y="2931285"/>
            <a:ext cx="1820268" cy="858506"/>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0" name="Freeform 41"/>
          <p:cNvSpPr/>
          <p:nvPr>
            <p:custDataLst>
              <p:tags r:id="rId9"/>
            </p:custDataLst>
          </p:nvPr>
        </p:nvSpPr>
        <p:spPr bwMode="auto">
          <a:xfrm rot="10800000" flipH="1">
            <a:off x="5305679" y="2934236"/>
            <a:ext cx="1817317" cy="855555"/>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ED7D31">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2" name="Freeform 40"/>
          <p:cNvSpPr/>
          <p:nvPr>
            <p:custDataLst>
              <p:tags r:id="rId10"/>
            </p:custDataLst>
          </p:nvPr>
        </p:nvSpPr>
        <p:spPr bwMode="auto">
          <a:xfrm>
            <a:off x="6984294" y="2317924"/>
            <a:ext cx="1820268" cy="858506"/>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3" name="Freeform 41"/>
          <p:cNvSpPr/>
          <p:nvPr>
            <p:custDataLst>
              <p:tags r:id="rId11"/>
            </p:custDataLst>
          </p:nvPr>
        </p:nvSpPr>
        <p:spPr bwMode="auto">
          <a:xfrm>
            <a:off x="6987245" y="2317924"/>
            <a:ext cx="1817317" cy="855555"/>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A5A5A5">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6" name="Овал 75"/>
          <p:cNvSpPr/>
          <p:nvPr>
            <p:custDataLst>
              <p:tags r:id="rId12"/>
            </p:custDataLst>
          </p:nvPr>
        </p:nvSpPr>
        <p:spPr>
          <a:xfrm>
            <a:off x="4139944" y="4160628"/>
            <a:ext cx="377701" cy="377701"/>
          </a:xfrm>
          <a:prstGeom prst="ellipse">
            <a:avLst/>
          </a:prstGeom>
          <a:solidFill>
            <a:sysClr val="window" lastClr="FFFFFF">
              <a:lumMod val="6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ru-RU" sz="1600" b="1" i="0" u="none" strike="noStrike" kern="1200" cap="none" spc="0" normalizeH="0" noProof="0">
              <a:ln>
                <a:noFill/>
              </a:ln>
              <a:solidFill>
                <a:sysClr val="window" lastClr="FFFFFF"/>
              </a:solidFill>
              <a:effectLst/>
              <a:uLnTx/>
              <a:uFillTx/>
              <a:latin typeface="Arial" panose="020B0604020202020204" pitchFamily="34" charset="0"/>
              <a:ea typeface="微软雅黑" panose="020B0503020204020204" pitchFamily="34" charset="-122"/>
              <a:cs typeface="Roboto Medium" charset="0"/>
            </a:endParaRPr>
          </a:p>
        </p:txBody>
      </p:sp>
      <p:sp>
        <p:nvSpPr>
          <p:cNvPr id="84" name="Freeform 40"/>
          <p:cNvSpPr/>
          <p:nvPr>
            <p:custDataLst>
              <p:tags r:id="rId13"/>
            </p:custDataLst>
          </p:nvPr>
        </p:nvSpPr>
        <p:spPr bwMode="auto">
          <a:xfrm rot="10800000" flipH="1">
            <a:off x="8738796" y="2931285"/>
            <a:ext cx="1820268" cy="858506"/>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85" name="Freeform 41"/>
          <p:cNvSpPr/>
          <p:nvPr>
            <p:custDataLst>
              <p:tags r:id="rId14"/>
            </p:custDataLst>
          </p:nvPr>
        </p:nvSpPr>
        <p:spPr bwMode="auto">
          <a:xfrm rot="10800000" flipH="1">
            <a:off x="8741747" y="2934236"/>
            <a:ext cx="1817317" cy="855555"/>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FFC000">
              <a:lumMod val="75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93" name="Овал 92"/>
          <p:cNvSpPr/>
          <p:nvPr>
            <p:custDataLst>
              <p:tags r:id="rId15"/>
            </p:custDataLst>
          </p:nvPr>
        </p:nvSpPr>
        <p:spPr>
          <a:xfrm>
            <a:off x="5959921" y="4160628"/>
            <a:ext cx="377701" cy="377701"/>
          </a:xfrm>
          <a:prstGeom prst="ellipse">
            <a:avLst/>
          </a:prstGeom>
          <a:solidFill>
            <a:sysClr val="window" lastClr="FFFFFF">
              <a:lumMod val="6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ru-RU" sz="1600" b="1" i="0" u="none" strike="noStrike" kern="1200" cap="none" spc="0" normalizeH="0" noProof="0">
              <a:ln>
                <a:noFill/>
              </a:ln>
              <a:solidFill>
                <a:sysClr val="window" lastClr="FFFFFF"/>
              </a:solidFill>
              <a:effectLst/>
              <a:uLnTx/>
              <a:uFillTx/>
              <a:latin typeface="Arial" panose="020B0604020202020204" pitchFamily="34" charset="0"/>
              <a:ea typeface="微软雅黑" panose="020B0503020204020204" pitchFamily="34" charset="-122"/>
              <a:cs typeface="+mn-cs"/>
            </a:endParaRPr>
          </a:p>
        </p:txBody>
      </p:sp>
      <p:sp>
        <p:nvSpPr>
          <p:cNvPr id="96" name="Овал 95"/>
          <p:cNvSpPr/>
          <p:nvPr>
            <p:custDataLst>
              <p:tags r:id="rId16"/>
            </p:custDataLst>
          </p:nvPr>
        </p:nvSpPr>
        <p:spPr>
          <a:xfrm>
            <a:off x="7769604" y="4160628"/>
            <a:ext cx="377701" cy="377701"/>
          </a:xfrm>
          <a:prstGeom prst="ellipse">
            <a:avLst/>
          </a:prstGeom>
          <a:solidFill>
            <a:sysClr val="window" lastClr="FFFFFF">
              <a:lumMod val="6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ru-RU" sz="1600" b="1" i="0" u="none" strike="noStrike" kern="1200" cap="none" spc="0" normalizeH="0" noProof="0">
              <a:ln>
                <a:noFill/>
              </a:ln>
              <a:solidFill>
                <a:sysClr val="window" lastClr="FFFFFF"/>
              </a:solidFill>
              <a:effectLst/>
              <a:uLnTx/>
              <a:uFillTx/>
              <a:latin typeface="Arial" panose="020B0604020202020204" pitchFamily="34" charset="0"/>
              <a:ea typeface="微软雅黑" panose="020B0503020204020204" pitchFamily="34" charset="-122"/>
              <a:cs typeface="+mn-cs"/>
            </a:endParaRPr>
          </a:p>
        </p:txBody>
      </p:sp>
      <p:sp>
        <p:nvSpPr>
          <p:cNvPr id="99" name="Овал 98"/>
          <p:cNvSpPr/>
          <p:nvPr>
            <p:custDataLst>
              <p:tags r:id="rId17"/>
            </p:custDataLst>
          </p:nvPr>
        </p:nvSpPr>
        <p:spPr>
          <a:xfrm>
            <a:off x="9579287" y="4160628"/>
            <a:ext cx="377701" cy="377701"/>
          </a:xfrm>
          <a:prstGeom prst="ellipse">
            <a:avLst/>
          </a:prstGeom>
          <a:solidFill>
            <a:sysClr val="window" lastClr="FFFFFF">
              <a:lumMod val="6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ru-RU" sz="1600" b="1" i="0" u="none" strike="noStrike" kern="1200" cap="none" spc="0" normalizeH="0" noProof="0">
              <a:ln>
                <a:noFill/>
              </a:ln>
              <a:solidFill>
                <a:sysClr val="window" lastClr="FFFFFF"/>
              </a:solidFill>
              <a:effectLst/>
              <a:uLnTx/>
              <a:uFillTx/>
              <a:latin typeface="Arial" panose="020B0604020202020204" pitchFamily="34" charset="0"/>
              <a:ea typeface="微软雅黑" panose="020B0503020204020204" pitchFamily="34" charset="-122"/>
              <a:cs typeface="+mn-cs"/>
            </a:endParaRPr>
          </a:p>
        </p:txBody>
      </p:sp>
      <p:sp>
        <p:nvSpPr>
          <p:cNvPr id="2" name="文本框 1"/>
          <p:cNvSpPr txBox="1"/>
          <p:nvPr>
            <p:custDataLst>
              <p:tags r:id="rId18"/>
            </p:custDataLst>
          </p:nvPr>
        </p:nvSpPr>
        <p:spPr>
          <a:xfrm>
            <a:off x="3271520" y="4585335"/>
            <a:ext cx="2115820" cy="529590"/>
          </a:xfrm>
          <a:prstGeom prst="rect">
            <a:avLst/>
          </a:prstGeom>
          <a:noFill/>
        </p:spPr>
        <p:txBody>
          <a:bodyPr wrap="square" lIns="90000" tIns="46800" rIns="90000" bIns="46800" rtlCol="0">
            <a:noAutofit/>
          </a:bodyPr>
          <a:lstStyle/>
          <a:p>
            <a:pPr lvl="0" algn="ctr">
              <a:lnSpc>
                <a:spcPct val="120000"/>
              </a:lnSpc>
              <a:defRPr/>
            </a:pPr>
            <a:r>
              <a:rPr lang="zh-CN" altLang="en-US" sz="2000" spc="150">
                <a:solidFill>
                  <a:sysClr val="window" lastClr="FFFFFF">
                    <a:lumMod val="65000"/>
                  </a:sysClr>
                </a:solidFill>
                <a:latin typeface="Arial" panose="020B0604020202020204" pitchFamily="34" charset="0"/>
                <a:ea typeface="微软雅黑" panose="020B0503020204020204" pitchFamily="34" charset="-122"/>
                <a:sym typeface="+mn-lt"/>
              </a:rPr>
              <a:t>数据反映生物的遗传序列</a:t>
            </a:r>
          </a:p>
        </p:txBody>
      </p:sp>
      <p:sp>
        <p:nvSpPr>
          <p:cNvPr id="33" name="文本框 32"/>
          <p:cNvSpPr txBox="1"/>
          <p:nvPr>
            <p:custDataLst>
              <p:tags r:id="rId19"/>
            </p:custDataLst>
          </p:nvPr>
        </p:nvSpPr>
        <p:spPr>
          <a:xfrm>
            <a:off x="5386705" y="4585335"/>
            <a:ext cx="1934845" cy="529590"/>
          </a:xfrm>
          <a:prstGeom prst="rect">
            <a:avLst/>
          </a:prstGeom>
          <a:noFill/>
        </p:spPr>
        <p:txBody>
          <a:bodyPr wrap="square" lIns="90000" tIns="46800" rIns="90000" bIns="46800" rtlCol="0">
            <a:noAutofit/>
          </a:bodyPr>
          <a:lstStyle/>
          <a:p>
            <a:pPr lvl="0" algn="ctr">
              <a:lnSpc>
                <a:spcPct val="120000"/>
              </a:lnSpc>
              <a:defRPr/>
            </a:pPr>
            <a:r>
              <a:rPr lang="zh-CN" altLang="en-US" sz="2000" spc="150">
                <a:solidFill>
                  <a:sysClr val="window" lastClr="FFFFFF">
                    <a:lumMod val="65000"/>
                  </a:sysClr>
                </a:solidFill>
                <a:latin typeface="Arial" panose="020B0604020202020204" pitchFamily="34" charset="0"/>
                <a:ea typeface="微软雅黑" panose="020B0503020204020204" pitchFamily="34" charset="-122"/>
                <a:sym typeface="+mn-lt"/>
              </a:rPr>
              <a:t>数据反映生物的结构组成</a:t>
            </a:r>
          </a:p>
        </p:txBody>
      </p:sp>
      <p:sp>
        <p:nvSpPr>
          <p:cNvPr id="36" name="文本框 35"/>
          <p:cNvSpPr txBox="1"/>
          <p:nvPr>
            <p:custDataLst>
              <p:tags r:id="rId20"/>
            </p:custDataLst>
          </p:nvPr>
        </p:nvSpPr>
        <p:spPr>
          <a:xfrm>
            <a:off x="7259320" y="4585335"/>
            <a:ext cx="1813560" cy="529590"/>
          </a:xfrm>
          <a:prstGeom prst="rect">
            <a:avLst/>
          </a:prstGeom>
          <a:noFill/>
        </p:spPr>
        <p:txBody>
          <a:bodyPr wrap="square" lIns="90000" tIns="46800" rIns="90000" bIns="46800" rtlCol="0">
            <a:noAutofit/>
          </a:bodyPr>
          <a:lstStyle/>
          <a:p>
            <a:pPr lvl="0" algn="ctr">
              <a:lnSpc>
                <a:spcPct val="120000"/>
              </a:lnSpc>
              <a:defRPr/>
            </a:pPr>
            <a:r>
              <a:rPr lang="zh-CN" altLang="en-US" spc="150">
                <a:solidFill>
                  <a:sysClr val="window" lastClr="FFFFFF">
                    <a:lumMod val="65000"/>
                  </a:sysClr>
                </a:solidFill>
                <a:latin typeface="Arial" panose="020B0604020202020204" pitchFamily="34" charset="0"/>
                <a:ea typeface="微软雅黑" panose="020B0503020204020204" pitchFamily="34" charset="-122"/>
                <a:sym typeface="+mn-lt"/>
              </a:rPr>
              <a:t>数据无法单独反映生物的所有形状表现</a:t>
            </a:r>
          </a:p>
        </p:txBody>
      </p:sp>
      <p:sp>
        <p:nvSpPr>
          <p:cNvPr id="43" name="文本框 42"/>
          <p:cNvSpPr txBox="1"/>
          <p:nvPr>
            <p:custDataLst>
              <p:tags r:id="rId21"/>
            </p:custDataLst>
          </p:nvPr>
        </p:nvSpPr>
        <p:spPr>
          <a:xfrm>
            <a:off x="9072880" y="4538345"/>
            <a:ext cx="1816735" cy="529590"/>
          </a:xfrm>
          <a:prstGeom prst="rect">
            <a:avLst/>
          </a:prstGeom>
          <a:noFill/>
        </p:spPr>
        <p:txBody>
          <a:bodyPr wrap="square" lIns="90000" tIns="46800" rIns="90000" bIns="46800" rtlCol="0">
            <a:noAutofit/>
          </a:bodyPr>
          <a:lstStyle/>
          <a:p>
            <a:pPr lvl="0" algn="ctr">
              <a:lnSpc>
                <a:spcPct val="120000"/>
              </a:lnSpc>
              <a:defRPr/>
            </a:pPr>
            <a:r>
              <a:rPr lang="zh-CN" altLang="en-US" sz="1900" spc="150">
                <a:solidFill>
                  <a:sysClr val="window" lastClr="FFFFFF">
                    <a:lumMod val="65000"/>
                  </a:sysClr>
                </a:solidFill>
                <a:latin typeface="Arial" panose="020B0604020202020204" pitchFamily="34" charset="0"/>
                <a:ea typeface="微软雅黑" panose="020B0503020204020204" pitchFamily="34" charset="-122"/>
                <a:sym typeface="+mn-lt"/>
              </a:rPr>
              <a:t>生物的性状还受环境的影响</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 calcmode="lin" valueType="num">
                                      <p:cBhvr additive="base">
                                        <p:cTn id="13"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 calcmode="lin" valueType="num">
                                      <p:cBhvr additive="base">
                                        <p:cTn id="19"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xEl>
                                              <p:pRg st="0" end="0"/>
                                            </p:txEl>
                                          </p:spTgt>
                                        </p:tgtEl>
                                        <p:attrNameLst>
                                          <p:attrName>style.visibility</p:attrName>
                                        </p:attrNameLst>
                                      </p:cBhvr>
                                      <p:to>
                                        <p:strVal val="visible"/>
                                      </p:to>
                                    </p:set>
                                    <p:anim calcmode="lin" valueType="num">
                                      <p:cBhvr additive="base">
                                        <p:cTn id="2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custDataLst>
              <p:tags r:id="rId3"/>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4"/>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9"/>
          <a:stretch>
            <a:fillRect/>
          </a:stretch>
        </p:blipFill>
        <p:spPr>
          <a:xfrm>
            <a:off x="1767840" y="753110"/>
            <a:ext cx="5494655" cy="3092450"/>
          </a:xfrm>
          <a:prstGeom prst="rect">
            <a:avLst/>
          </a:prstGeom>
        </p:spPr>
      </p:pic>
      <p:sp>
        <p:nvSpPr>
          <p:cNvPr id="4" name="文本框 3"/>
          <p:cNvSpPr txBox="1"/>
          <p:nvPr/>
        </p:nvSpPr>
        <p:spPr>
          <a:xfrm>
            <a:off x="1210945" y="4121150"/>
            <a:ext cx="7852410" cy="2030095"/>
          </a:xfrm>
          <a:prstGeom prst="rect">
            <a:avLst/>
          </a:prstGeom>
          <a:noFill/>
        </p:spPr>
        <p:txBody>
          <a:bodyPr wrap="square" rtlCol="0" anchor="t">
            <a:spAutoFit/>
          </a:bodyPr>
          <a:lstStyle/>
          <a:p>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中宋" panose="02010600040101010101" charset="-122"/>
                <a:ea typeface="华文中宋" panose="02010600040101010101" charset="-122"/>
                <a:cs typeface="华文中宋" panose="02010600040101010101" charset="-122"/>
              </a:rPr>
              <a:t>DNA 是由四种不同的氨基酸（即 dAMP、dCMP、dGMP、dTMP，或简</a:t>
            </a:r>
          </a:p>
          <a:p>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中宋" panose="02010600040101010101" charset="-122"/>
                <a:ea typeface="华文中宋" panose="02010600040101010101" charset="-122"/>
                <a:cs typeface="华文中宋" panose="02010600040101010101" charset="-122"/>
              </a:rPr>
              <a:t>单表述为 A、C、G、T）按照一定的排列顺序，通过磷酸二酯键连接形成的多核苷酸。DNA的宽度约为 2.2～2.4 纳米（nm，或 10-9米），单位长度约为 0.34 纳米，而螺旋一圈的周期约为 3.4 纳米（图 1-13(a)）。一个 DNA 分子可能含有数百万个相连的单元。例如人类细胞中最大的一号染色体含有约 2 亿 2 千万个碱基对。人体细胞中 23 对染色体所包含的 DNA 碱</a:t>
            </a:r>
          </a:p>
          <a:p>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中宋" panose="02010600040101010101" charset="-122"/>
                <a:ea typeface="华文中宋" panose="02010600040101010101" charset="-122"/>
                <a:cs typeface="华文中宋" panose="02010600040101010101" charset="-122"/>
              </a:rPr>
              <a:t>基对数目全部加起来约为 30 亿（3×109）个。</a:t>
            </a:r>
          </a:p>
        </p:txBody>
      </p:sp>
      <p:sp>
        <p:nvSpPr>
          <p:cNvPr id="5" name="文本框 4"/>
          <p:cNvSpPr txBox="1"/>
          <p:nvPr/>
        </p:nvSpPr>
        <p:spPr>
          <a:xfrm>
            <a:off x="7816215" y="707390"/>
            <a:ext cx="3332480" cy="3138170"/>
          </a:xfrm>
          <a:prstGeom prst="rect">
            <a:avLst/>
          </a:prstGeom>
          <a:noFill/>
        </p:spPr>
        <p:txBody>
          <a:bodyPr wrap="square" rtlCol="0" anchor="t">
            <a:spAutoFit/>
          </a:bodyPr>
          <a:lstStyle/>
          <a:p>
            <a:r>
              <a:rPr lang="zh-CN" altLang="en-US">
                <a:ln w="12700" cmpd="sng">
                  <a:solidFill>
                    <a:schemeClr val="accent4"/>
                  </a:solidFill>
                  <a:prstDash val="solid"/>
                </a:ln>
                <a:solidFill>
                  <a:schemeClr val="bg1"/>
                </a:solidFill>
                <a:effectLst/>
                <a:latin typeface="宋体" panose="02010600030101010101" pitchFamily="2" charset="-122"/>
                <a:ea typeface="宋体" panose="02010600030101010101" pitchFamily="2" charset="-122"/>
                <a:cs typeface="宋体" panose="02010600030101010101" pitchFamily="2" charset="-122"/>
              </a:rPr>
              <a:t>人体内大约有 200 多种不同类型的细胞，分别负责不同的组织结构和生理功能。根据最新的研究，人体有总共 30～40 万亿（37.2±0.81 万亿，万亿=1014）个细胞；同时还</a:t>
            </a:r>
          </a:p>
          <a:p>
            <a:r>
              <a:rPr lang="zh-CN" altLang="en-US">
                <a:ln w="12700" cmpd="sng">
                  <a:solidFill>
                    <a:schemeClr val="accent4"/>
                  </a:solidFill>
                  <a:prstDash val="solid"/>
                </a:ln>
                <a:solidFill>
                  <a:schemeClr val="bg1"/>
                </a:solidFill>
                <a:effectLst/>
                <a:latin typeface="宋体" panose="02010600030101010101" pitchFamily="2" charset="-122"/>
                <a:ea typeface="宋体" panose="02010600030101010101" pitchFamily="2" charset="-122"/>
                <a:cs typeface="宋体" panose="02010600030101010101" pitchFamily="2" charset="-122"/>
              </a:rPr>
              <a:t>有大约同样或更多数量（38 万亿或更多）的单细胞微生物（包括细菌、真菌、病毒等）寄生在人体内，负责免疫、营养等功能。</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3"/>
            <p:custDataLst>
              <p:tags r:id="rId2"/>
            </p:custDataLst>
          </p:nvPr>
        </p:nvSpPr>
        <p:spPr>
          <a:xfrm>
            <a:off x="2954338" y="4076700"/>
            <a:ext cx="7470775" cy="1309688"/>
          </a:xfrm>
        </p:spPr>
        <p:txBody>
          <a:bodyPr lIns="90000" tIns="46800" rIns="90000" bIns="46800">
            <a:noAutofit/>
          </a:bodyPr>
          <a:lstStyle/>
          <a:p>
            <a:pPr marL="0" marR="0" indent="0" algn="ctr" defTabSz="914400" rtl="0" eaLnBrk="1" fontAlgn="auto" latinLnBrk="0" hangingPunct="1">
              <a:lnSpc>
                <a:spcPct val="150000"/>
              </a:lnSpc>
              <a:spcBef>
                <a:spcPts val="0"/>
              </a:spcBef>
              <a:spcAft>
                <a:spcPts val="0"/>
              </a:spcAft>
              <a:buClrTx/>
              <a:buSzTx/>
              <a:buFont typeface="Arial" panose="020B0604020202020204" pitchFamily="34" charset="0"/>
              <a:buNone/>
            </a:pPr>
            <a:r>
              <a:rPr kumimoji="0" lang="zh-CN" altLang="en-US" sz="2000" b="0" i="0" u="none" strike="noStrike" kern="1400" cap="none" spc="0" normalizeH="0" baseline="0" noProof="1">
                <a:solidFill>
                  <a:schemeClr val="bg1"/>
                </a:solidFill>
                <a:uFillTx/>
                <a:latin typeface="Arial" panose="020B0604020202020204" pitchFamily="34" charset="0"/>
                <a:ea typeface="微软雅黑" panose="020B0503020204020204" pitchFamily="34" charset="-122"/>
                <a:cs typeface="+mn-cs"/>
              </a:rPr>
              <a:t>数据科学第二法则：数据的存在和运动必须依赖于某种物质和消</a:t>
            </a:r>
            <a:r>
              <a:rPr kumimoji="0" lang="zh-CN" altLang="en-US" sz="2000" b="0" i="0" u="none" strike="noStrike" kern="1400" cap="none" spc="0" normalizeH="0" baseline="0" noProof="1">
                <a:solidFill>
                  <a:schemeClr val="accent3"/>
                </a:solidFill>
                <a:uFillTx/>
                <a:latin typeface="Arial" panose="020B0604020202020204" pitchFamily="34" charset="0"/>
                <a:ea typeface="微软雅黑" panose="020B0503020204020204" pitchFamily="34" charset="-122"/>
                <a:cs typeface="+mn-cs"/>
              </a:rPr>
              <a:t>耗</a:t>
            </a:r>
            <a:r>
              <a:rPr kumimoji="0" lang="zh-CN" altLang="en-US" sz="2000" b="0" i="0" u="none" strike="noStrike" kern="1400" cap="none" spc="0" normalizeH="0" baseline="0" noProof="1">
                <a:solidFill>
                  <a:schemeClr val="bg1"/>
                </a:solidFill>
                <a:uFillTx/>
                <a:latin typeface="Arial" panose="020B0604020202020204" pitchFamily="34" charset="0"/>
                <a:ea typeface="微软雅黑" panose="020B0503020204020204" pitchFamily="34" charset="-122"/>
                <a:cs typeface="+mn-cs"/>
              </a:rPr>
              <a:t>一定的能量，但社会中总有一些现象似乎不需要物质与能量？</a:t>
            </a:r>
          </a:p>
        </p:txBody>
      </p:sp>
      <p:sp>
        <p:nvSpPr>
          <p:cNvPr id="8" name="文本占位符 7"/>
          <p:cNvSpPr>
            <a:spLocks noGrp="1"/>
          </p:cNvSpPr>
          <p:nvPr>
            <p:ph type="body" idx="1" hasCustomPrompt="1"/>
            <p:custDataLst>
              <p:tags r:id="rId3"/>
            </p:custDataLst>
          </p:nvPr>
        </p:nvSpPr>
        <p:spPr>
          <a:xfrm>
            <a:off x="3161030" y="2159635"/>
            <a:ext cx="6598285" cy="1786890"/>
          </a:xfrm>
        </p:spPr>
        <p:txBody>
          <a:bodyPr lIns="90000" tIns="0" rIns="90000" bIns="46800">
            <a:normAutofit/>
          </a:bodyPr>
          <a:lstStyle/>
          <a:p>
            <a:pPr fontAlgn="auto"/>
            <a:r>
              <a:rPr lang="zh-CN" altLang="en-US" sz="4400" strike="noStrike" noProof="1"/>
              <a:t>物质和能量</a:t>
            </a:r>
            <a:r>
              <a:rPr lang="en-US" altLang="zh-CN" sz="4400" strike="noStrike" noProof="1"/>
              <a:t> are necessary</a:t>
            </a:r>
            <a:r>
              <a:rPr sz="4400" strike="noStrike" noProof="1"/>
              <a:t>？</a:t>
            </a:r>
          </a:p>
        </p:txBody>
      </p:sp>
      <p:sp>
        <p:nvSpPr>
          <p:cNvPr id="11" name="矩形 10"/>
          <p:cNvSpPr/>
          <p:nvPr>
            <p:custDataLst>
              <p:tags r:id="rId4"/>
            </p:custDataLst>
          </p:nvPr>
        </p:nvSpPr>
        <p:spPr>
          <a:xfrm>
            <a:off x="5301615" y="922019"/>
            <a:ext cx="1588135" cy="110680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6600" i="0" u="none" strike="noStrike" kern="0" cap="none" spc="0" normalizeH="0" baseline="0" noProof="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汉仪雅酷黑简" panose="00020600040101010101" charset="-122"/>
                <a:ea typeface="汉仪雅酷黑简" panose="00020600040101010101" charset="-122"/>
                <a:cs typeface="+mn-ea"/>
                <a:sym typeface="+mn-lt"/>
              </a:rPr>
              <a:t>02</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标题1"/>
          <p:cNvSpPr txBox="1"/>
          <p:nvPr>
            <p:custDataLst>
              <p:tags r:id="rId2"/>
            </p:custDataLst>
          </p:nvPr>
        </p:nvSpPr>
        <p:spPr>
          <a:xfrm>
            <a:off x="2916555" y="342900"/>
            <a:ext cx="5845810" cy="837565"/>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40000"/>
              </a:lnSpc>
            </a:pPr>
            <a:r>
              <a:rPr lang="zh-CN" altLang="en-US" sz="4000" b="1" strike="noStrike" spc="300" noProof="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两种态度</a:t>
            </a:r>
          </a:p>
        </p:txBody>
      </p:sp>
      <p:cxnSp>
        <p:nvCxnSpPr>
          <p:cNvPr id="5" name="直接连接符 4"/>
          <p:cNvCxnSpPr/>
          <p:nvPr>
            <p:custDataLst>
              <p:tags r:id="rId3"/>
            </p:custDataLst>
          </p:nvPr>
        </p:nvCxnSpPr>
        <p:spPr>
          <a:xfrm>
            <a:off x="6088063" y="1593850"/>
            <a:ext cx="0" cy="3941763"/>
          </a:xfrm>
          <a:prstGeom prst="line">
            <a:avLst/>
          </a:prstGeom>
          <a:ln>
            <a:solidFill>
              <a:sysClr val="window" lastClr="FFFFFF">
                <a:lumMod val="85000"/>
              </a:sysClr>
            </a:solidFill>
            <a:prstDash val="dash"/>
          </a:ln>
        </p:spPr>
        <p:style>
          <a:lnRef idx="1">
            <a:srgbClr val="9498EB"/>
          </a:lnRef>
          <a:fillRef idx="0">
            <a:srgbClr val="9498EB"/>
          </a:fillRef>
          <a:effectRef idx="0">
            <a:srgbClr val="9498EB"/>
          </a:effectRef>
          <a:fontRef idx="minor">
            <a:sysClr val="windowText" lastClr="000000"/>
          </a:fontRef>
        </p:style>
      </p:cxnSp>
      <p:sp>
        <p:nvSpPr>
          <p:cNvPr id="2" name="内容占位符 6"/>
          <p:cNvSpPr>
            <a:spLocks noGrp="1"/>
          </p:cNvSpPr>
          <p:nvPr>
            <p:custDataLst>
              <p:tags r:id="rId4"/>
            </p:custDataLst>
          </p:nvPr>
        </p:nvSpPr>
        <p:spPr>
          <a:xfrm>
            <a:off x="2416175" y="1522413"/>
            <a:ext cx="2901950" cy="3836988"/>
          </a:xfrm>
          <a:prstGeom prst="rect">
            <a:avLst/>
          </a:prstGeom>
        </p:spPr>
        <p:txBody>
          <a:bodyPr vert="horz" lIns="68580" tIns="34290" rIns="68580" bIns="34290" rtlCol="0" anchor="ctr" anchorCtr="0">
            <a:no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lumMod val="85000"/>
                    <a:lumOff val="15000"/>
                  </a:sys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9pPr>
          </a:lstStyle>
          <a:p>
            <a:pPr marL="0" lvl="0" indent="0" algn="l" fontAlgn="auto">
              <a:lnSpc>
                <a:spcPct val="120000"/>
              </a:lnSpc>
              <a:spcBef>
                <a:spcPts val="0"/>
              </a:spcBef>
              <a:spcAft>
                <a:spcPts val="0"/>
              </a:spcAft>
              <a:buSzPct val="100000"/>
              <a:buNone/>
            </a:pPr>
            <a:r>
              <a:rPr lang="zh-CN" altLang="en-US" sz="2000" strike="noStrike" noProof="1">
                <a:solidFill>
                  <a:schemeClr val="bg1"/>
                </a:solidFill>
                <a:uFillTx/>
                <a:latin typeface="Arial" panose="020B0604020202020204" pitchFamily="34" charset="0"/>
                <a:ea typeface="微软雅黑" panose="020B0503020204020204" pitchFamily="34" charset="-122"/>
                <a:cs typeface="幼圆" panose="02010509060101010101" charset="-122"/>
              </a:rPr>
              <a:t>在人类的认知范围内，没有任何现象的产生不需要物质和能量，物质的丰富是广大劳动人民不断创造价值乃至剩余价值的结果，数据的产生、储存和传输也离不开人们的深度思考和计算机的电能消耗。</a:t>
            </a:r>
            <a:endParaRPr lang="zh-CN" altLang="en-US" sz="2000" strike="noStrike" noProof="1">
              <a:solidFill>
                <a:schemeClr val="bg1"/>
              </a:solidFill>
              <a:uFillTx/>
              <a:cs typeface="幼圆" panose="02010509060101010101" charset="-122"/>
            </a:endParaRPr>
          </a:p>
        </p:txBody>
      </p:sp>
      <p:sp>
        <p:nvSpPr>
          <p:cNvPr id="385" name="内容占位符 6"/>
          <p:cNvSpPr>
            <a:spLocks noGrp="1"/>
          </p:cNvSpPr>
          <p:nvPr>
            <p:custDataLst>
              <p:tags r:id="rId5"/>
            </p:custDataLst>
          </p:nvPr>
        </p:nvSpPr>
        <p:spPr>
          <a:xfrm flipH="1">
            <a:off x="6932613" y="2093913"/>
            <a:ext cx="3097213" cy="3449638"/>
          </a:xfrm>
          <a:prstGeom prst="rect">
            <a:avLst/>
          </a:prstGeom>
        </p:spPr>
        <p:txBody>
          <a:bodyPr vert="horz" lIns="68580" tIns="34290" rIns="68580" bIns="34290" rtlCol="0" anchor="ctr" anchorCtr="0">
            <a:noAutofit/>
          </a:bodyPr>
          <a:lstStyle>
            <a:lvl1pPr marL="285750" indent="-28575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lumMod val="85000"/>
                    <a:lumOff val="15000"/>
                  </a:sys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ysClr val="windowText" lastClr="000000"/>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9pPr>
          </a:lstStyle>
          <a:p>
            <a:pPr marL="0" lvl="0" indent="0" algn="l" fontAlgn="auto">
              <a:lnSpc>
                <a:spcPct val="120000"/>
              </a:lnSpc>
              <a:spcBef>
                <a:spcPts val="0"/>
              </a:spcBef>
              <a:spcAft>
                <a:spcPts val="0"/>
              </a:spcAft>
              <a:buSzPct val="100000"/>
              <a:buNone/>
            </a:pPr>
            <a:r>
              <a:rPr lang="zh-CN" altLang="en-US" sz="2000" strike="noStrike" noProof="1">
                <a:solidFill>
                  <a:schemeClr val="bg1"/>
                </a:solidFill>
                <a:uFillTx/>
                <a:latin typeface="Arial" panose="020B0604020202020204" pitchFamily="34" charset="0"/>
                <a:ea typeface="微软雅黑" panose="020B0503020204020204" pitchFamily="34" charset="-122"/>
                <a:cs typeface="幼圆" panose="02010509060101010101" charset="-122"/>
              </a:rPr>
              <a:t>社会上出现并在一定范围内传播和信奉的一些所谓“特异功能”，如蒙住眼睛也能辨别文字和绘画内容、通过电话也能感觉对方的气味等。在一些宗教和文化中，关于数据（如精神、灵魂等）也常常有一些“非物质”或者“超物质”的学说和故事。</a:t>
            </a:r>
            <a:endParaRPr lang="zh-CN" altLang="en-US" sz="2000" strike="noStrike" noProof="1">
              <a:solidFill>
                <a:schemeClr val="bg1"/>
              </a:solidFill>
              <a:uFillTx/>
              <a:cs typeface="幼圆" panose="02010509060101010101" charset="-122"/>
            </a:endParaRPr>
          </a:p>
        </p:txBody>
      </p:sp>
      <p:sp>
        <p:nvSpPr>
          <p:cNvPr id="338" name="Freeform 474"/>
          <p:cNvSpPr/>
          <p:nvPr>
            <p:custDataLst>
              <p:tags r:id="rId6"/>
            </p:custDataLst>
          </p:nvPr>
        </p:nvSpPr>
        <p:spPr bwMode="auto">
          <a:xfrm>
            <a:off x="6159500" y="2974975"/>
            <a:ext cx="15875" cy="12700"/>
          </a:xfrm>
          <a:custGeom>
            <a:avLst/>
            <a:gdLst>
              <a:gd name="T0" fmla="*/ 6 w 6"/>
              <a:gd name="T1" fmla="*/ 0 h 5"/>
              <a:gd name="T2" fmla="*/ 1 w 6"/>
              <a:gd name="T3" fmla="*/ 5 h 5"/>
              <a:gd name="T4" fmla="*/ 0 w 6"/>
              <a:gd name="T5" fmla="*/ 3 h 5"/>
              <a:gd name="T6" fmla="*/ 6 w 6"/>
              <a:gd name="T7" fmla="*/ 0 h 5"/>
            </a:gdLst>
            <a:ahLst/>
            <a:cxnLst>
              <a:cxn ang="0">
                <a:pos x="T0" y="T1"/>
              </a:cxn>
              <a:cxn ang="0">
                <a:pos x="T2" y="T3"/>
              </a:cxn>
              <a:cxn ang="0">
                <a:pos x="T4" y="T5"/>
              </a:cxn>
              <a:cxn ang="0">
                <a:pos x="T6" y="T7"/>
              </a:cxn>
            </a:cxnLst>
            <a:rect l="0" t="0" r="r" b="b"/>
            <a:pathLst>
              <a:path w="6" h="5">
                <a:moveTo>
                  <a:pt x="6" y="0"/>
                </a:moveTo>
                <a:cubicBezTo>
                  <a:pt x="5" y="2"/>
                  <a:pt x="4" y="4"/>
                  <a:pt x="1" y="5"/>
                </a:cubicBezTo>
                <a:cubicBezTo>
                  <a:pt x="0" y="5"/>
                  <a:pt x="2" y="2"/>
                  <a:pt x="0" y="3"/>
                </a:cubicBezTo>
                <a:cubicBezTo>
                  <a:pt x="2" y="1"/>
                  <a:pt x="3" y="1"/>
                  <a:pt x="6" y="0"/>
                </a:cubicBezTo>
                <a:close/>
              </a:path>
            </a:pathLst>
          </a:custGeom>
          <a:solidFill>
            <a:srgbClr val="9498E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339" name="Freeform 475"/>
          <p:cNvSpPr/>
          <p:nvPr>
            <p:custDataLst>
              <p:tags r:id="rId7"/>
            </p:custDataLst>
          </p:nvPr>
        </p:nvSpPr>
        <p:spPr bwMode="auto">
          <a:xfrm>
            <a:off x="6170613" y="2981325"/>
            <a:ext cx="7938" cy="6350"/>
          </a:xfrm>
          <a:custGeom>
            <a:avLst/>
            <a:gdLst>
              <a:gd name="T0" fmla="*/ 3 w 3"/>
              <a:gd name="T1" fmla="*/ 1 h 3"/>
              <a:gd name="T2" fmla="*/ 0 w 3"/>
              <a:gd name="T3" fmla="*/ 3 h 3"/>
              <a:gd name="T4" fmla="*/ 3 w 3"/>
              <a:gd name="T5" fmla="*/ 1 h 3"/>
            </a:gdLst>
            <a:ahLst/>
            <a:cxnLst>
              <a:cxn ang="0">
                <a:pos x="T0" y="T1"/>
              </a:cxn>
              <a:cxn ang="0">
                <a:pos x="T2" y="T3"/>
              </a:cxn>
              <a:cxn ang="0">
                <a:pos x="T4" y="T5"/>
              </a:cxn>
            </a:cxnLst>
            <a:rect l="0" t="0" r="r" b="b"/>
            <a:pathLst>
              <a:path w="3" h="3">
                <a:moveTo>
                  <a:pt x="3" y="1"/>
                </a:moveTo>
                <a:cubicBezTo>
                  <a:pt x="2" y="2"/>
                  <a:pt x="2" y="3"/>
                  <a:pt x="0" y="3"/>
                </a:cubicBezTo>
                <a:cubicBezTo>
                  <a:pt x="1" y="2"/>
                  <a:pt x="2" y="0"/>
                  <a:pt x="3" y="1"/>
                </a:cubicBezTo>
                <a:close/>
              </a:path>
            </a:pathLst>
          </a:custGeom>
          <a:solidFill>
            <a:srgbClr val="9498E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340" name="Freeform 476"/>
          <p:cNvSpPr/>
          <p:nvPr>
            <p:custDataLst>
              <p:tags r:id="rId8"/>
            </p:custDataLst>
          </p:nvPr>
        </p:nvSpPr>
        <p:spPr bwMode="auto">
          <a:xfrm>
            <a:off x="6054725" y="3021013"/>
            <a:ext cx="11113" cy="7938"/>
          </a:xfrm>
          <a:custGeom>
            <a:avLst/>
            <a:gdLst>
              <a:gd name="T0" fmla="*/ 0 w 4"/>
              <a:gd name="T1" fmla="*/ 0 h 3"/>
              <a:gd name="T2" fmla="*/ 4 w 4"/>
              <a:gd name="T3" fmla="*/ 1 h 3"/>
              <a:gd name="T4" fmla="*/ 4 w 4"/>
              <a:gd name="T5" fmla="*/ 2 h 3"/>
              <a:gd name="T6" fmla="*/ 0 w 4"/>
              <a:gd name="T7" fmla="*/ 0 h 3"/>
            </a:gdLst>
            <a:ahLst/>
            <a:cxnLst>
              <a:cxn ang="0">
                <a:pos x="T0" y="T1"/>
              </a:cxn>
              <a:cxn ang="0">
                <a:pos x="T2" y="T3"/>
              </a:cxn>
              <a:cxn ang="0">
                <a:pos x="T4" y="T5"/>
              </a:cxn>
              <a:cxn ang="0">
                <a:pos x="T6" y="T7"/>
              </a:cxn>
            </a:cxnLst>
            <a:rect l="0" t="0" r="r" b="b"/>
            <a:pathLst>
              <a:path w="4" h="3">
                <a:moveTo>
                  <a:pt x="0" y="0"/>
                </a:moveTo>
                <a:cubicBezTo>
                  <a:pt x="1" y="1"/>
                  <a:pt x="3" y="0"/>
                  <a:pt x="4" y="1"/>
                </a:cubicBezTo>
                <a:cubicBezTo>
                  <a:pt x="4" y="1"/>
                  <a:pt x="3" y="2"/>
                  <a:pt x="4" y="2"/>
                </a:cubicBezTo>
                <a:cubicBezTo>
                  <a:pt x="1" y="2"/>
                  <a:pt x="0" y="3"/>
                  <a:pt x="0" y="0"/>
                </a:cubicBezTo>
                <a:close/>
              </a:path>
            </a:pathLst>
          </a:custGeom>
          <a:solidFill>
            <a:srgbClr val="9498E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341" name="Freeform 477"/>
          <p:cNvSpPr>
            <a:spLocks noEditPoints="1"/>
          </p:cNvSpPr>
          <p:nvPr>
            <p:custDataLst>
              <p:tags r:id="rId9"/>
            </p:custDataLst>
          </p:nvPr>
        </p:nvSpPr>
        <p:spPr bwMode="auto">
          <a:xfrm>
            <a:off x="5991225" y="2928938"/>
            <a:ext cx="196850" cy="163513"/>
          </a:xfrm>
          <a:custGeom>
            <a:avLst/>
            <a:gdLst>
              <a:gd name="T0" fmla="*/ 10 w 73"/>
              <a:gd name="T1" fmla="*/ 22 h 60"/>
              <a:gd name="T2" fmla="*/ 12 w 73"/>
              <a:gd name="T3" fmla="*/ 14 h 60"/>
              <a:gd name="T4" fmla="*/ 22 w 73"/>
              <a:gd name="T5" fmla="*/ 11 h 60"/>
              <a:gd name="T6" fmla="*/ 25 w 73"/>
              <a:gd name="T7" fmla="*/ 7 h 60"/>
              <a:gd name="T8" fmla="*/ 27 w 73"/>
              <a:gd name="T9" fmla="*/ 4 h 60"/>
              <a:gd name="T10" fmla="*/ 37 w 73"/>
              <a:gd name="T11" fmla="*/ 3 h 60"/>
              <a:gd name="T12" fmla="*/ 54 w 73"/>
              <a:gd name="T13" fmla="*/ 6 h 60"/>
              <a:gd name="T14" fmla="*/ 56 w 73"/>
              <a:gd name="T15" fmla="*/ 10 h 60"/>
              <a:gd name="T16" fmla="*/ 57 w 73"/>
              <a:gd name="T17" fmla="*/ 15 h 60"/>
              <a:gd name="T18" fmla="*/ 60 w 73"/>
              <a:gd name="T19" fmla="*/ 11 h 60"/>
              <a:gd name="T20" fmla="*/ 67 w 73"/>
              <a:gd name="T21" fmla="*/ 14 h 60"/>
              <a:gd name="T22" fmla="*/ 60 w 73"/>
              <a:gd name="T23" fmla="*/ 24 h 60"/>
              <a:gd name="T24" fmla="*/ 68 w 73"/>
              <a:gd name="T25" fmla="*/ 25 h 60"/>
              <a:gd name="T26" fmla="*/ 66 w 73"/>
              <a:gd name="T27" fmla="*/ 26 h 60"/>
              <a:gd name="T28" fmla="*/ 64 w 73"/>
              <a:gd name="T29" fmla="*/ 34 h 60"/>
              <a:gd name="T30" fmla="*/ 66 w 73"/>
              <a:gd name="T31" fmla="*/ 36 h 60"/>
              <a:gd name="T32" fmla="*/ 56 w 73"/>
              <a:gd name="T33" fmla="*/ 45 h 60"/>
              <a:gd name="T34" fmla="*/ 40 w 73"/>
              <a:gd name="T35" fmla="*/ 52 h 60"/>
              <a:gd name="T36" fmla="*/ 32 w 73"/>
              <a:gd name="T37" fmla="*/ 59 h 60"/>
              <a:gd name="T38" fmla="*/ 20 w 73"/>
              <a:gd name="T39" fmla="*/ 60 h 60"/>
              <a:gd name="T40" fmla="*/ 23 w 73"/>
              <a:gd name="T41" fmla="*/ 52 h 60"/>
              <a:gd name="T42" fmla="*/ 14 w 73"/>
              <a:gd name="T43" fmla="*/ 54 h 60"/>
              <a:gd name="T44" fmla="*/ 12 w 73"/>
              <a:gd name="T45" fmla="*/ 47 h 60"/>
              <a:gd name="T46" fmla="*/ 9 w 73"/>
              <a:gd name="T47" fmla="*/ 48 h 60"/>
              <a:gd name="T48" fmla="*/ 12 w 73"/>
              <a:gd name="T49" fmla="*/ 47 h 60"/>
              <a:gd name="T50" fmla="*/ 9 w 73"/>
              <a:gd name="T51" fmla="*/ 37 h 60"/>
              <a:gd name="T52" fmla="*/ 8 w 73"/>
              <a:gd name="T53" fmla="*/ 43 h 60"/>
              <a:gd name="T54" fmla="*/ 6 w 73"/>
              <a:gd name="T55" fmla="*/ 42 h 60"/>
              <a:gd name="T56" fmla="*/ 3 w 73"/>
              <a:gd name="T57" fmla="*/ 35 h 60"/>
              <a:gd name="T58" fmla="*/ 42 w 73"/>
              <a:gd name="T59" fmla="*/ 6 h 60"/>
              <a:gd name="T60" fmla="*/ 38 w 73"/>
              <a:gd name="T61" fmla="*/ 4 h 60"/>
              <a:gd name="T62" fmla="*/ 41 w 73"/>
              <a:gd name="T63" fmla="*/ 9 h 60"/>
              <a:gd name="T64" fmla="*/ 44 w 73"/>
              <a:gd name="T65" fmla="*/ 14 h 60"/>
              <a:gd name="T66" fmla="*/ 42 w 73"/>
              <a:gd name="T67" fmla="*/ 7 h 60"/>
              <a:gd name="T68" fmla="*/ 40 w 73"/>
              <a:gd name="T69" fmla="*/ 4 h 60"/>
              <a:gd name="T70" fmla="*/ 29 w 73"/>
              <a:gd name="T71" fmla="*/ 12 h 60"/>
              <a:gd name="T72" fmla="*/ 22 w 73"/>
              <a:gd name="T73" fmla="*/ 11 h 60"/>
              <a:gd name="T74" fmla="*/ 52 w 73"/>
              <a:gd name="T75" fmla="*/ 16 h 60"/>
              <a:gd name="T76" fmla="*/ 52 w 73"/>
              <a:gd name="T77" fmla="*/ 25 h 60"/>
              <a:gd name="T78" fmla="*/ 53 w 73"/>
              <a:gd name="T79" fmla="*/ 14 h 60"/>
              <a:gd name="T80" fmla="*/ 30 w 73"/>
              <a:gd name="T81" fmla="*/ 21 h 60"/>
              <a:gd name="T82" fmla="*/ 26 w 73"/>
              <a:gd name="T83" fmla="*/ 14 h 60"/>
              <a:gd name="T84" fmla="*/ 25 w 73"/>
              <a:gd name="T85" fmla="*/ 23 h 60"/>
              <a:gd name="T86" fmla="*/ 29 w 73"/>
              <a:gd name="T87" fmla="*/ 27 h 60"/>
              <a:gd name="T88" fmla="*/ 30 w 73"/>
              <a:gd name="T89" fmla="*/ 21 h 60"/>
              <a:gd name="T90" fmla="*/ 42 w 73"/>
              <a:gd name="T91" fmla="*/ 17 h 60"/>
              <a:gd name="T92" fmla="*/ 38 w 73"/>
              <a:gd name="T93" fmla="*/ 25 h 60"/>
              <a:gd name="T94" fmla="*/ 40 w 73"/>
              <a:gd name="T95" fmla="*/ 23 h 60"/>
              <a:gd name="T96" fmla="*/ 35 w 73"/>
              <a:gd name="T97" fmla="*/ 41 h 60"/>
              <a:gd name="T98" fmla="*/ 37 w 73"/>
              <a:gd name="T99" fmla="*/ 33 h 60"/>
              <a:gd name="T100" fmla="*/ 32 w 73"/>
              <a:gd name="T101" fmla="*/ 38 h 60"/>
              <a:gd name="T102" fmla="*/ 14 w 73"/>
              <a:gd name="T103" fmla="*/ 36 h 60"/>
              <a:gd name="T104" fmla="*/ 49 w 73"/>
              <a:gd name="T105" fmla="*/ 35 h 60"/>
              <a:gd name="T106" fmla="*/ 49 w 73"/>
              <a:gd name="T107" fmla="*/ 35 h 60"/>
              <a:gd name="T108" fmla="*/ 60 w 73"/>
              <a:gd name="T109" fmla="*/ 35 h 60"/>
              <a:gd name="T110" fmla="*/ 21 w 73"/>
              <a:gd name="T111" fmla="*/ 37 h 60"/>
              <a:gd name="T112" fmla="*/ 42 w 73"/>
              <a:gd name="T113" fmla="*/ 41 h 60"/>
              <a:gd name="T114" fmla="*/ 49 w 73"/>
              <a:gd name="T115" fmla="*/ 41 h 60"/>
              <a:gd name="T116" fmla="*/ 25 w 73"/>
              <a:gd name="T117" fmla="*/ 47 h 60"/>
              <a:gd name="T118" fmla="*/ 32 w 73"/>
              <a:gd name="T119" fmla="*/ 44 h 60"/>
              <a:gd name="T120" fmla="*/ 20 w 73"/>
              <a:gd name="T121" fmla="*/ 46 h 60"/>
              <a:gd name="T122" fmla="*/ 38 w 73"/>
              <a:gd name="T123" fmla="*/ 48 h 60"/>
              <a:gd name="T124" fmla="*/ 37 w 73"/>
              <a:gd name="T1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60">
                <a:moveTo>
                  <a:pt x="6" y="30"/>
                </a:moveTo>
                <a:cubicBezTo>
                  <a:pt x="9" y="30"/>
                  <a:pt x="12" y="26"/>
                  <a:pt x="13" y="23"/>
                </a:cubicBezTo>
                <a:cubicBezTo>
                  <a:pt x="13" y="22"/>
                  <a:pt x="11" y="22"/>
                  <a:pt x="10" y="22"/>
                </a:cubicBezTo>
                <a:cubicBezTo>
                  <a:pt x="14" y="22"/>
                  <a:pt x="17" y="19"/>
                  <a:pt x="18" y="17"/>
                </a:cubicBezTo>
                <a:cubicBezTo>
                  <a:pt x="17" y="17"/>
                  <a:pt x="15" y="17"/>
                  <a:pt x="13" y="17"/>
                </a:cubicBezTo>
                <a:cubicBezTo>
                  <a:pt x="13" y="16"/>
                  <a:pt x="11" y="16"/>
                  <a:pt x="12" y="14"/>
                </a:cubicBezTo>
                <a:cubicBezTo>
                  <a:pt x="16" y="14"/>
                  <a:pt x="19" y="12"/>
                  <a:pt x="20" y="17"/>
                </a:cubicBezTo>
                <a:cubicBezTo>
                  <a:pt x="23" y="15"/>
                  <a:pt x="18" y="13"/>
                  <a:pt x="18" y="11"/>
                </a:cubicBezTo>
                <a:cubicBezTo>
                  <a:pt x="20" y="10"/>
                  <a:pt x="20" y="13"/>
                  <a:pt x="22" y="11"/>
                </a:cubicBezTo>
                <a:cubicBezTo>
                  <a:pt x="21" y="11"/>
                  <a:pt x="21" y="10"/>
                  <a:pt x="20" y="9"/>
                </a:cubicBezTo>
                <a:cubicBezTo>
                  <a:pt x="21" y="8"/>
                  <a:pt x="22" y="9"/>
                  <a:pt x="22" y="7"/>
                </a:cubicBezTo>
                <a:cubicBezTo>
                  <a:pt x="23" y="7"/>
                  <a:pt x="24" y="7"/>
                  <a:pt x="25" y="7"/>
                </a:cubicBezTo>
                <a:cubicBezTo>
                  <a:pt x="26" y="6"/>
                  <a:pt x="26" y="4"/>
                  <a:pt x="26" y="2"/>
                </a:cubicBezTo>
                <a:cubicBezTo>
                  <a:pt x="27" y="2"/>
                  <a:pt x="27" y="2"/>
                  <a:pt x="28" y="2"/>
                </a:cubicBezTo>
                <a:cubicBezTo>
                  <a:pt x="28" y="3"/>
                  <a:pt x="27" y="4"/>
                  <a:pt x="27" y="4"/>
                </a:cubicBezTo>
                <a:cubicBezTo>
                  <a:pt x="29" y="4"/>
                  <a:pt x="28" y="7"/>
                  <a:pt x="30" y="7"/>
                </a:cubicBezTo>
                <a:cubicBezTo>
                  <a:pt x="31" y="7"/>
                  <a:pt x="29" y="4"/>
                  <a:pt x="30" y="4"/>
                </a:cubicBezTo>
                <a:cubicBezTo>
                  <a:pt x="32" y="4"/>
                  <a:pt x="36" y="5"/>
                  <a:pt x="37" y="3"/>
                </a:cubicBezTo>
                <a:cubicBezTo>
                  <a:pt x="37" y="3"/>
                  <a:pt x="34" y="3"/>
                  <a:pt x="35" y="3"/>
                </a:cubicBezTo>
                <a:cubicBezTo>
                  <a:pt x="37" y="0"/>
                  <a:pt x="45" y="0"/>
                  <a:pt x="50" y="3"/>
                </a:cubicBezTo>
                <a:cubicBezTo>
                  <a:pt x="50" y="5"/>
                  <a:pt x="52" y="6"/>
                  <a:pt x="54" y="6"/>
                </a:cubicBezTo>
                <a:cubicBezTo>
                  <a:pt x="54" y="7"/>
                  <a:pt x="53" y="8"/>
                  <a:pt x="53" y="9"/>
                </a:cubicBezTo>
                <a:cubicBezTo>
                  <a:pt x="55" y="7"/>
                  <a:pt x="55" y="9"/>
                  <a:pt x="58" y="8"/>
                </a:cubicBezTo>
                <a:cubicBezTo>
                  <a:pt x="58" y="9"/>
                  <a:pt x="58" y="10"/>
                  <a:pt x="56" y="10"/>
                </a:cubicBezTo>
                <a:cubicBezTo>
                  <a:pt x="57" y="12"/>
                  <a:pt x="58" y="9"/>
                  <a:pt x="59" y="11"/>
                </a:cubicBezTo>
                <a:cubicBezTo>
                  <a:pt x="59" y="12"/>
                  <a:pt x="59" y="14"/>
                  <a:pt x="56" y="13"/>
                </a:cubicBezTo>
                <a:cubicBezTo>
                  <a:pt x="56" y="14"/>
                  <a:pt x="58" y="14"/>
                  <a:pt x="57" y="15"/>
                </a:cubicBezTo>
                <a:cubicBezTo>
                  <a:pt x="59" y="15"/>
                  <a:pt x="60" y="15"/>
                  <a:pt x="61" y="16"/>
                </a:cubicBezTo>
                <a:cubicBezTo>
                  <a:pt x="61" y="14"/>
                  <a:pt x="60" y="14"/>
                  <a:pt x="60" y="12"/>
                </a:cubicBezTo>
                <a:cubicBezTo>
                  <a:pt x="62" y="12"/>
                  <a:pt x="60" y="12"/>
                  <a:pt x="60" y="11"/>
                </a:cubicBezTo>
                <a:cubicBezTo>
                  <a:pt x="63" y="10"/>
                  <a:pt x="64" y="12"/>
                  <a:pt x="66" y="12"/>
                </a:cubicBezTo>
                <a:cubicBezTo>
                  <a:pt x="66" y="13"/>
                  <a:pt x="65" y="12"/>
                  <a:pt x="64" y="13"/>
                </a:cubicBezTo>
                <a:cubicBezTo>
                  <a:pt x="64" y="14"/>
                  <a:pt x="66" y="14"/>
                  <a:pt x="67" y="14"/>
                </a:cubicBezTo>
                <a:cubicBezTo>
                  <a:pt x="66" y="16"/>
                  <a:pt x="64" y="17"/>
                  <a:pt x="62" y="18"/>
                </a:cubicBezTo>
                <a:cubicBezTo>
                  <a:pt x="62" y="19"/>
                  <a:pt x="63" y="20"/>
                  <a:pt x="63" y="22"/>
                </a:cubicBezTo>
                <a:cubicBezTo>
                  <a:pt x="62" y="23"/>
                  <a:pt x="61" y="23"/>
                  <a:pt x="60" y="24"/>
                </a:cubicBezTo>
                <a:cubicBezTo>
                  <a:pt x="60" y="24"/>
                  <a:pt x="61" y="25"/>
                  <a:pt x="61" y="25"/>
                </a:cubicBezTo>
                <a:cubicBezTo>
                  <a:pt x="63" y="25"/>
                  <a:pt x="62" y="23"/>
                  <a:pt x="64" y="24"/>
                </a:cubicBezTo>
                <a:cubicBezTo>
                  <a:pt x="64" y="26"/>
                  <a:pt x="67" y="24"/>
                  <a:pt x="68" y="25"/>
                </a:cubicBezTo>
                <a:cubicBezTo>
                  <a:pt x="69" y="24"/>
                  <a:pt x="71" y="22"/>
                  <a:pt x="73" y="24"/>
                </a:cubicBezTo>
                <a:cubicBezTo>
                  <a:pt x="72" y="26"/>
                  <a:pt x="70" y="27"/>
                  <a:pt x="69" y="29"/>
                </a:cubicBezTo>
                <a:cubicBezTo>
                  <a:pt x="67" y="29"/>
                  <a:pt x="69" y="26"/>
                  <a:pt x="66" y="26"/>
                </a:cubicBezTo>
                <a:cubicBezTo>
                  <a:pt x="66" y="28"/>
                  <a:pt x="63" y="28"/>
                  <a:pt x="63" y="30"/>
                </a:cubicBezTo>
                <a:cubicBezTo>
                  <a:pt x="65" y="29"/>
                  <a:pt x="66" y="30"/>
                  <a:pt x="68" y="31"/>
                </a:cubicBezTo>
                <a:cubicBezTo>
                  <a:pt x="68" y="33"/>
                  <a:pt x="67" y="34"/>
                  <a:pt x="64" y="34"/>
                </a:cubicBezTo>
                <a:cubicBezTo>
                  <a:pt x="64" y="33"/>
                  <a:pt x="64" y="32"/>
                  <a:pt x="65" y="32"/>
                </a:cubicBezTo>
                <a:cubicBezTo>
                  <a:pt x="65" y="32"/>
                  <a:pt x="64" y="31"/>
                  <a:pt x="64" y="31"/>
                </a:cubicBezTo>
                <a:cubicBezTo>
                  <a:pt x="63" y="33"/>
                  <a:pt x="63" y="35"/>
                  <a:pt x="66" y="36"/>
                </a:cubicBezTo>
                <a:cubicBezTo>
                  <a:pt x="65" y="37"/>
                  <a:pt x="63" y="38"/>
                  <a:pt x="62" y="36"/>
                </a:cubicBezTo>
                <a:cubicBezTo>
                  <a:pt x="60" y="38"/>
                  <a:pt x="60" y="39"/>
                  <a:pt x="61" y="42"/>
                </a:cubicBezTo>
                <a:cubicBezTo>
                  <a:pt x="60" y="44"/>
                  <a:pt x="59" y="46"/>
                  <a:pt x="56" y="45"/>
                </a:cubicBezTo>
                <a:cubicBezTo>
                  <a:pt x="55" y="47"/>
                  <a:pt x="56" y="47"/>
                  <a:pt x="58" y="47"/>
                </a:cubicBezTo>
                <a:cubicBezTo>
                  <a:pt x="56" y="49"/>
                  <a:pt x="51" y="47"/>
                  <a:pt x="51" y="50"/>
                </a:cubicBezTo>
                <a:cubicBezTo>
                  <a:pt x="46" y="49"/>
                  <a:pt x="44" y="51"/>
                  <a:pt x="40" y="52"/>
                </a:cubicBezTo>
                <a:cubicBezTo>
                  <a:pt x="41" y="53"/>
                  <a:pt x="39" y="54"/>
                  <a:pt x="40" y="56"/>
                </a:cubicBezTo>
                <a:cubicBezTo>
                  <a:pt x="37" y="57"/>
                  <a:pt x="36" y="56"/>
                  <a:pt x="34" y="56"/>
                </a:cubicBezTo>
                <a:cubicBezTo>
                  <a:pt x="33" y="57"/>
                  <a:pt x="32" y="57"/>
                  <a:pt x="32" y="59"/>
                </a:cubicBezTo>
                <a:cubicBezTo>
                  <a:pt x="30" y="58"/>
                  <a:pt x="30" y="59"/>
                  <a:pt x="28" y="59"/>
                </a:cubicBezTo>
                <a:cubicBezTo>
                  <a:pt x="28" y="57"/>
                  <a:pt x="27" y="56"/>
                  <a:pt x="26" y="56"/>
                </a:cubicBezTo>
                <a:cubicBezTo>
                  <a:pt x="23" y="56"/>
                  <a:pt x="24" y="60"/>
                  <a:pt x="20" y="60"/>
                </a:cubicBezTo>
                <a:cubicBezTo>
                  <a:pt x="20" y="57"/>
                  <a:pt x="22" y="57"/>
                  <a:pt x="22" y="56"/>
                </a:cubicBezTo>
                <a:cubicBezTo>
                  <a:pt x="21" y="56"/>
                  <a:pt x="21" y="54"/>
                  <a:pt x="21" y="52"/>
                </a:cubicBezTo>
                <a:cubicBezTo>
                  <a:pt x="22" y="53"/>
                  <a:pt x="22" y="53"/>
                  <a:pt x="23" y="52"/>
                </a:cubicBezTo>
                <a:cubicBezTo>
                  <a:pt x="22" y="51"/>
                  <a:pt x="20" y="50"/>
                  <a:pt x="18" y="50"/>
                </a:cubicBezTo>
                <a:cubicBezTo>
                  <a:pt x="18" y="51"/>
                  <a:pt x="20" y="50"/>
                  <a:pt x="19" y="52"/>
                </a:cubicBezTo>
                <a:cubicBezTo>
                  <a:pt x="18" y="53"/>
                  <a:pt x="17" y="54"/>
                  <a:pt x="14" y="54"/>
                </a:cubicBezTo>
                <a:cubicBezTo>
                  <a:pt x="13" y="53"/>
                  <a:pt x="15" y="50"/>
                  <a:pt x="13" y="51"/>
                </a:cubicBezTo>
                <a:cubicBezTo>
                  <a:pt x="12" y="50"/>
                  <a:pt x="14" y="51"/>
                  <a:pt x="14" y="49"/>
                </a:cubicBezTo>
                <a:cubicBezTo>
                  <a:pt x="14" y="47"/>
                  <a:pt x="12" y="48"/>
                  <a:pt x="12" y="47"/>
                </a:cubicBezTo>
                <a:cubicBezTo>
                  <a:pt x="12" y="48"/>
                  <a:pt x="12" y="49"/>
                  <a:pt x="13" y="49"/>
                </a:cubicBezTo>
                <a:cubicBezTo>
                  <a:pt x="12" y="50"/>
                  <a:pt x="12" y="52"/>
                  <a:pt x="10" y="51"/>
                </a:cubicBezTo>
                <a:cubicBezTo>
                  <a:pt x="9" y="50"/>
                  <a:pt x="9" y="50"/>
                  <a:pt x="9" y="48"/>
                </a:cubicBezTo>
                <a:cubicBezTo>
                  <a:pt x="8" y="48"/>
                  <a:pt x="7" y="48"/>
                  <a:pt x="5" y="48"/>
                </a:cubicBezTo>
                <a:cubicBezTo>
                  <a:pt x="6" y="48"/>
                  <a:pt x="6" y="48"/>
                  <a:pt x="5" y="48"/>
                </a:cubicBezTo>
                <a:cubicBezTo>
                  <a:pt x="7" y="46"/>
                  <a:pt x="9" y="48"/>
                  <a:pt x="12" y="47"/>
                </a:cubicBezTo>
                <a:cubicBezTo>
                  <a:pt x="12" y="44"/>
                  <a:pt x="9" y="45"/>
                  <a:pt x="9" y="43"/>
                </a:cubicBezTo>
                <a:cubicBezTo>
                  <a:pt x="11" y="43"/>
                  <a:pt x="11" y="42"/>
                  <a:pt x="11" y="40"/>
                </a:cubicBezTo>
                <a:cubicBezTo>
                  <a:pt x="10" y="40"/>
                  <a:pt x="9" y="40"/>
                  <a:pt x="9" y="37"/>
                </a:cubicBezTo>
                <a:cubicBezTo>
                  <a:pt x="8" y="37"/>
                  <a:pt x="9" y="39"/>
                  <a:pt x="7" y="39"/>
                </a:cubicBezTo>
                <a:cubicBezTo>
                  <a:pt x="7" y="36"/>
                  <a:pt x="4" y="38"/>
                  <a:pt x="4" y="36"/>
                </a:cubicBezTo>
                <a:cubicBezTo>
                  <a:pt x="2" y="39"/>
                  <a:pt x="8" y="40"/>
                  <a:pt x="8" y="43"/>
                </a:cubicBezTo>
                <a:cubicBezTo>
                  <a:pt x="6" y="42"/>
                  <a:pt x="6" y="44"/>
                  <a:pt x="6" y="46"/>
                </a:cubicBezTo>
                <a:cubicBezTo>
                  <a:pt x="5" y="46"/>
                  <a:pt x="4" y="46"/>
                  <a:pt x="4" y="46"/>
                </a:cubicBezTo>
                <a:cubicBezTo>
                  <a:pt x="4" y="44"/>
                  <a:pt x="6" y="44"/>
                  <a:pt x="6" y="42"/>
                </a:cubicBezTo>
                <a:cubicBezTo>
                  <a:pt x="6" y="41"/>
                  <a:pt x="4" y="41"/>
                  <a:pt x="5" y="40"/>
                </a:cubicBezTo>
                <a:cubicBezTo>
                  <a:pt x="4" y="41"/>
                  <a:pt x="4" y="44"/>
                  <a:pt x="2" y="43"/>
                </a:cubicBezTo>
                <a:cubicBezTo>
                  <a:pt x="0" y="40"/>
                  <a:pt x="3" y="38"/>
                  <a:pt x="3" y="35"/>
                </a:cubicBezTo>
                <a:cubicBezTo>
                  <a:pt x="5" y="33"/>
                  <a:pt x="6" y="32"/>
                  <a:pt x="6" y="30"/>
                </a:cubicBezTo>
                <a:close/>
                <a:moveTo>
                  <a:pt x="40" y="4"/>
                </a:moveTo>
                <a:cubicBezTo>
                  <a:pt x="40" y="6"/>
                  <a:pt x="42" y="5"/>
                  <a:pt x="42" y="6"/>
                </a:cubicBezTo>
                <a:cubicBezTo>
                  <a:pt x="42" y="7"/>
                  <a:pt x="41" y="7"/>
                  <a:pt x="41" y="7"/>
                </a:cubicBezTo>
                <a:cubicBezTo>
                  <a:pt x="41" y="5"/>
                  <a:pt x="40" y="7"/>
                  <a:pt x="39" y="7"/>
                </a:cubicBezTo>
                <a:cubicBezTo>
                  <a:pt x="38" y="6"/>
                  <a:pt x="39" y="4"/>
                  <a:pt x="38" y="4"/>
                </a:cubicBezTo>
                <a:cubicBezTo>
                  <a:pt x="36" y="5"/>
                  <a:pt x="34" y="7"/>
                  <a:pt x="34" y="10"/>
                </a:cubicBezTo>
                <a:cubicBezTo>
                  <a:pt x="36" y="10"/>
                  <a:pt x="37" y="12"/>
                  <a:pt x="40" y="12"/>
                </a:cubicBezTo>
                <a:cubicBezTo>
                  <a:pt x="39" y="10"/>
                  <a:pt x="41" y="10"/>
                  <a:pt x="41" y="9"/>
                </a:cubicBezTo>
                <a:cubicBezTo>
                  <a:pt x="42" y="10"/>
                  <a:pt x="44" y="9"/>
                  <a:pt x="44" y="11"/>
                </a:cubicBezTo>
                <a:cubicBezTo>
                  <a:pt x="44" y="11"/>
                  <a:pt x="43" y="11"/>
                  <a:pt x="43" y="12"/>
                </a:cubicBezTo>
                <a:cubicBezTo>
                  <a:pt x="43" y="13"/>
                  <a:pt x="43" y="14"/>
                  <a:pt x="44" y="14"/>
                </a:cubicBezTo>
                <a:cubicBezTo>
                  <a:pt x="45" y="12"/>
                  <a:pt x="47" y="11"/>
                  <a:pt x="47" y="8"/>
                </a:cubicBezTo>
                <a:cubicBezTo>
                  <a:pt x="46" y="8"/>
                  <a:pt x="46" y="8"/>
                  <a:pt x="46" y="7"/>
                </a:cubicBezTo>
                <a:cubicBezTo>
                  <a:pt x="45" y="7"/>
                  <a:pt x="43" y="8"/>
                  <a:pt x="42" y="7"/>
                </a:cubicBezTo>
                <a:cubicBezTo>
                  <a:pt x="43" y="6"/>
                  <a:pt x="43" y="6"/>
                  <a:pt x="44" y="6"/>
                </a:cubicBezTo>
                <a:cubicBezTo>
                  <a:pt x="44" y="5"/>
                  <a:pt x="43" y="4"/>
                  <a:pt x="43" y="2"/>
                </a:cubicBezTo>
                <a:cubicBezTo>
                  <a:pt x="41" y="2"/>
                  <a:pt x="41" y="3"/>
                  <a:pt x="40" y="4"/>
                </a:cubicBezTo>
                <a:close/>
                <a:moveTo>
                  <a:pt x="29" y="12"/>
                </a:moveTo>
                <a:cubicBezTo>
                  <a:pt x="31" y="14"/>
                  <a:pt x="32" y="16"/>
                  <a:pt x="36" y="16"/>
                </a:cubicBezTo>
                <a:cubicBezTo>
                  <a:pt x="35" y="13"/>
                  <a:pt x="30" y="8"/>
                  <a:pt x="29" y="12"/>
                </a:cubicBezTo>
                <a:close/>
                <a:moveTo>
                  <a:pt x="26" y="13"/>
                </a:moveTo>
                <a:cubicBezTo>
                  <a:pt x="26" y="13"/>
                  <a:pt x="26" y="12"/>
                  <a:pt x="26" y="12"/>
                </a:cubicBezTo>
                <a:cubicBezTo>
                  <a:pt x="24" y="12"/>
                  <a:pt x="23" y="10"/>
                  <a:pt x="22" y="11"/>
                </a:cubicBezTo>
                <a:cubicBezTo>
                  <a:pt x="23" y="12"/>
                  <a:pt x="25" y="13"/>
                  <a:pt x="26" y="13"/>
                </a:cubicBezTo>
                <a:close/>
                <a:moveTo>
                  <a:pt x="49" y="14"/>
                </a:moveTo>
                <a:cubicBezTo>
                  <a:pt x="50" y="13"/>
                  <a:pt x="52" y="15"/>
                  <a:pt x="52" y="16"/>
                </a:cubicBezTo>
                <a:cubicBezTo>
                  <a:pt x="52" y="19"/>
                  <a:pt x="47" y="18"/>
                  <a:pt x="45" y="20"/>
                </a:cubicBezTo>
                <a:cubicBezTo>
                  <a:pt x="45" y="22"/>
                  <a:pt x="46" y="23"/>
                  <a:pt x="45" y="24"/>
                </a:cubicBezTo>
                <a:cubicBezTo>
                  <a:pt x="48" y="25"/>
                  <a:pt x="49" y="27"/>
                  <a:pt x="52" y="25"/>
                </a:cubicBezTo>
                <a:cubicBezTo>
                  <a:pt x="50" y="24"/>
                  <a:pt x="52" y="21"/>
                  <a:pt x="54" y="23"/>
                </a:cubicBezTo>
                <a:cubicBezTo>
                  <a:pt x="55" y="19"/>
                  <a:pt x="54" y="17"/>
                  <a:pt x="55" y="15"/>
                </a:cubicBezTo>
                <a:cubicBezTo>
                  <a:pt x="54" y="15"/>
                  <a:pt x="53" y="15"/>
                  <a:pt x="53" y="14"/>
                </a:cubicBezTo>
                <a:cubicBezTo>
                  <a:pt x="54" y="13"/>
                  <a:pt x="54" y="12"/>
                  <a:pt x="55" y="11"/>
                </a:cubicBezTo>
                <a:cubicBezTo>
                  <a:pt x="51" y="11"/>
                  <a:pt x="48" y="10"/>
                  <a:pt x="49" y="14"/>
                </a:cubicBezTo>
                <a:close/>
                <a:moveTo>
                  <a:pt x="30" y="21"/>
                </a:moveTo>
                <a:cubicBezTo>
                  <a:pt x="30" y="20"/>
                  <a:pt x="28" y="20"/>
                  <a:pt x="28" y="19"/>
                </a:cubicBezTo>
                <a:cubicBezTo>
                  <a:pt x="28" y="18"/>
                  <a:pt x="30" y="19"/>
                  <a:pt x="30" y="18"/>
                </a:cubicBezTo>
                <a:cubicBezTo>
                  <a:pt x="27" y="18"/>
                  <a:pt x="28" y="15"/>
                  <a:pt x="26" y="14"/>
                </a:cubicBezTo>
                <a:cubicBezTo>
                  <a:pt x="26" y="15"/>
                  <a:pt x="25" y="15"/>
                  <a:pt x="26" y="16"/>
                </a:cubicBezTo>
                <a:cubicBezTo>
                  <a:pt x="26" y="18"/>
                  <a:pt x="28" y="17"/>
                  <a:pt x="28" y="19"/>
                </a:cubicBezTo>
                <a:cubicBezTo>
                  <a:pt x="25" y="18"/>
                  <a:pt x="26" y="22"/>
                  <a:pt x="25" y="23"/>
                </a:cubicBezTo>
                <a:cubicBezTo>
                  <a:pt x="23" y="21"/>
                  <a:pt x="22" y="24"/>
                  <a:pt x="20" y="23"/>
                </a:cubicBezTo>
                <a:cubicBezTo>
                  <a:pt x="20" y="24"/>
                  <a:pt x="20" y="25"/>
                  <a:pt x="20" y="26"/>
                </a:cubicBezTo>
                <a:cubicBezTo>
                  <a:pt x="23" y="29"/>
                  <a:pt x="28" y="24"/>
                  <a:pt x="29" y="27"/>
                </a:cubicBezTo>
                <a:cubicBezTo>
                  <a:pt x="31" y="27"/>
                  <a:pt x="31" y="26"/>
                  <a:pt x="31" y="24"/>
                </a:cubicBezTo>
                <a:cubicBezTo>
                  <a:pt x="30" y="24"/>
                  <a:pt x="29" y="24"/>
                  <a:pt x="28" y="24"/>
                </a:cubicBezTo>
                <a:cubicBezTo>
                  <a:pt x="29" y="23"/>
                  <a:pt x="30" y="22"/>
                  <a:pt x="30" y="21"/>
                </a:cubicBezTo>
                <a:close/>
                <a:moveTo>
                  <a:pt x="40" y="20"/>
                </a:moveTo>
                <a:cubicBezTo>
                  <a:pt x="42" y="18"/>
                  <a:pt x="43" y="19"/>
                  <a:pt x="44" y="18"/>
                </a:cubicBezTo>
                <a:cubicBezTo>
                  <a:pt x="43" y="18"/>
                  <a:pt x="43" y="17"/>
                  <a:pt x="42" y="17"/>
                </a:cubicBezTo>
                <a:cubicBezTo>
                  <a:pt x="42" y="19"/>
                  <a:pt x="40" y="18"/>
                  <a:pt x="40" y="20"/>
                </a:cubicBezTo>
                <a:close/>
                <a:moveTo>
                  <a:pt x="37" y="22"/>
                </a:moveTo>
                <a:cubicBezTo>
                  <a:pt x="37" y="24"/>
                  <a:pt x="38" y="23"/>
                  <a:pt x="38" y="25"/>
                </a:cubicBezTo>
                <a:cubicBezTo>
                  <a:pt x="37" y="25"/>
                  <a:pt x="37" y="25"/>
                  <a:pt x="36" y="25"/>
                </a:cubicBezTo>
                <a:cubicBezTo>
                  <a:pt x="36" y="26"/>
                  <a:pt x="37" y="26"/>
                  <a:pt x="37" y="27"/>
                </a:cubicBezTo>
                <a:cubicBezTo>
                  <a:pt x="38" y="26"/>
                  <a:pt x="40" y="25"/>
                  <a:pt x="40" y="23"/>
                </a:cubicBezTo>
                <a:cubicBezTo>
                  <a:pt x="40" y="22"/>
                  <a:pt x="40" y="22"/>
                  <a:pt x="40" y="22"/>
                </a:cubicBezTo>
                <a:cubicBezTo>
                  <a:pt x="39" y="23"/>
                  <a:pt x="39" y="22"/>
                  <a:pt x="37" y="22"/>
                </a:cubicBezTo>
                <a:close/>
                <a:moveTo>
                  <a:pt x="35" y="41"/>
                </a:moveTo>
                <a:cubicBezTo>
                  <a:pt x="37" y="41"/>
                  <a:pt x="37" y="40"/>
                  <a:pt x="39" y="39"/>
                </a:cubicBezTo>
                <a:cubicBezTo>
                  <a:pt x="36" y="39"/>
                  <a:pt x="32" y="40"/>
                  <a:pt x="31" y="37"/>
                </a:cubicBezTo>
                <a:cubicBezTo>
                  <a:pt x="33" y="36"/>
                  <a:pt x="35" y="34"/>
                  <a:pt x="37" y="33"/>
                </a:cubicBezTo>
                <a:cubicBezTo>
                  <a:pt x="32" y="31"/>
                  <a:pt x="28" y="37"/>
                  <a:pt x="26" y="32"/>
                </a:cubicBezTo>
                <a:cubicBezTo>
                  <a:pt x="24" y="32"/>
                  <a:pt x="23" y="35"/>
                  <a:pt x="22" y="36"/>
                </a:cubicBezTo>
                <a:cubicBezTo>
                  <a:pt x="25" y="38"/>
                  <a:pt x="29" y="40"/>
                  <a:pt x="32" y="38"/>
                </a:cubicBezTo>
                <a:cubicBezTo>
                  <a:pt x="32" y="40"/>
                  <a:pt x="34" y="41"/>
                  <a:pt x="35" y="41"/>
                </a:cubicBezTo>
                <a:close/>
                <a:moveTo>
                  <a:pt x="10" y="34"/>
                </a:moveTo>
                <a:cubicBezTo>
                  <a:pt x="11" y="35"/>
                  <a:pt x="12" y="35"/>
                  <a:pt x="14" y="36"/>
                </a:cubicBezTo>
                <a:cubicBezTo>
                  <a:pt x="13" y="33"/>
                  <a:pt x="16" y="34"/>
                  <a:pt x="17" y="32"/>
                </a:cubicBezTo>
                <a:cubicBezTo>
                  <a:pt x="14" y="32"/>
                  <a:pt x="12" y="32"/>
                  <a:pt x="10" y="34"/>
                </a:cubicBezTo>
                <a:close/>
                <a:moveTo>
                  <a:pt x="49" y="35"/>
                </a:moveTo>
                <a:cubicBezTo>
                  <a:pt x="49" y="35"/>
                  <a:pt x="50" y="35"/>
                  <a:pt x="51" y="35"/>
                </a:cubicBezTo>
                <a:cubicBezTo>
                  <a:pt x="51" y="33"/>
                  <a:pt x="51" y="33"/>
                  <a:pt x="50" y="33"/>
                </a:cubicBezTo>
                <a:cubicBezTo>
                  <a:pt x="50" y="34"/>
                  <a:pt x="48" y="33"/>
                  <a:pt x="49" y="35"/>
                </a:cubicBezTo>
                <a:close/>
                <a:moveTo>
                  <a:pt x="60" y="35"/>
                </a:moveTo>
                <a:cubicBezTo>
                  <a:pt x="60" y="33"/>
                  <a:pt x="57" y="33"/>
                  <a:pt x="57" y="34"/>
                </a:cubicBezTo>
                <a:cubicBezTo>
                  <a:pt x="57" y="35"/>
                  <a:pt x="58" y="36"/>
                  <a:pt x="60" y="35"/>
                </a:cubicBezTo>
                <a:close/>
                <a:moveTo>
                  <a:pt x="21" y="37"/>
                </a:moveTo>
                <a:cubicBezTo>
                  <a:pt x="21" y="36"/>
                  <a:pt x="21" y="36"/>
                  <a:pt x="21" y="35"/>
                </a:cubicBezTo>
                <a:cubicBezTo>
                  <a:pt x="19" y="35"/>
                  <a:pt x="19" y="37"/>
                  <a:pt x="21" y="37"/>
                </a:cubicBezTo>
                <a:close/>
                <a:moveTo>
                  <a:pt x="41" y="38"/>
                </a:moveTo>
                <a:cubicBezTo>
                  <a:pt x="42" y="41"/>
                  <a:pt x="39" y="41"/>
                  <a:pt x="39" y="44"/>
                </a:cubicBezTo>
                <a:cubicBezTo>
                  <a:pt x="41" y="44"/>
                  <a:pt x="41" y="42"/>
                  <a:pt x="42" y="41"/>
                </a:cubicBezTo>
                <a:cubicBezTo>
                  <a:pt x="44" y="41"/>
                  <a:pt x="41" y="44"/>
                  <a:pt x="44" y="43"/>
                </a:cubicBezTo>
                <a:cubicBezTo>
                  <a:pt x="43" y="41"/>
                  <a:pt x="46" y="39"/>
                  <a:pt x="49" y="39"/>
                </a:cubicBezTo>
                <a:cubicBezTo>
                  <a:pt x="49" y="40"/>
                  <a:pt x="48" y="41"/>
                  <a:pt x="49" y="41"/>
                </a:cubicBezTo>
                <a:cubicBezTo>
                  <a:pt x="50" y="41"/>
                  <a:pt x="50" y="40"/>
                  <a:pt x="52" y="40"/>
                </a:cubicBezTo>
                <a:cubicBezTo>
                  <a:pt x="51" y="36"/>
                  <a:pt x="45" y="37"/>
                  <a:pt x="41" y="38"/>
                </a:cubicBezTo>
                <a:close/>
                <a:moveTo>
                  <a:pt x="25" y="47"/>
                </a:moveTo>
                <a:cubicBezTo>
                  <a:pt x="27" y="46"/>
                  <a:pt x="27" y="48"/>
                  <a:pt x="28" y="48"/>
                </a:cubicBezTo>
                <a:cubicBezTo>
                  <a:pt x="28" y="46"/>
                  <a:pt x="31" y="47"/>
                  <a:pt x="29" y="45"/>
                </a:cubicBezTo>
                <a:cubicBezTo>
                  <a:pt x="30" y="44"/>
                  <a:pt x="32" y="45"/>
                  <a:pt x="32" y="44"/>
                </a:cubicBezTo>
                <a:cubicBezTo>
                  <a:pt x="31" y="43"/>
                  <a:pt x="29" y="43"/>
                  <a:pt x="28" y="43"/>
                </a:cubicBezTo>
                <a:cubicBezTo>
                  <a:pt x="29" y="47"/>
                  <a:pt x="25" y="45"/>
                  <a:pt x="25" y="47"/>
                </a:cubicBezTo>
                <a:close/>
                <a:moveTo>
                  <a:pt x="20" y="46"/>
                </a:moveTo>
                <a:cubicBezTo>
                  <a:pt x="20" y="45"/>
                  <a:pt x="20" y="44"/>
                  <a:pt x="20" y="44"/>
                </a:cubicBezTo>
                <a:cubicBezTo>
                  <a:pt x="18" y="43"/>
                  <a:pt x="18" y="46"/>
                  <a:pt x="20" y="46"/>
                </a:cubicBezTo>
                <a:close/>
                <a:moveTo>
                  <a:pt x="38" y="48"/>
                </a:moveTo>
                <a:cubicBezTo>
                  <a:pt x="38" y="48"/>
                  <a:pt x="38" y="48"/>
                  <a:pt x="39" y="48"/>
                </a:cubicBezTo>
                <a:cubicBezTo>
                  <a:pt x="39" y="46"/>
                  <a:pt x="38" y="46"/>
                  <a:pt x="38" y="45"/>
                </a:cubicBezTo>
                <a:cubicBezTo>
                  <a:pt x="38" y="45"/>
                  <a:pt x="37" y="45"/>
                  <a:pt x="37" y="45"/>
                </a:cubicBezTo>
                <a:cubicBezTo>
                  <a:pt x="36" y="47"/>
                  <a:pt x="36" y="47"/>
                  <a:pt x="38" y="48"/>
                </a:cubicBezTo>
                <a:close/>
              </a:path>
            </a:pathLst>
          </a:custGeom>
          <a:solidFill>
            <a:srgbClr val="9498E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3" name="Freeform 5"/>
          <p:cNvSpPr/>
          <p:nvPr>
            <p:custDataLst>
              <p:tags r:id="rId10"/>
            </p:custDataLst>
          </p:nvPr>
        </p:nvSpPr>
        <p:spPr bwMode="auto">
          <a:xfrm>
            <a:off x="5351463" y="2749550"/>
            <a:ext cx="473075" cy="522288"/>
          </a:xfrm>
          <a:custGeom>
            <a:avLst/>
            <a:gdLst>
              <a:gd name="T0" fmla="*/ 562 w 1745"/>
              <a:gd name="T1" fmla="*/ 494 h 1921"/>
              <a:gd name="T2" fmla="*/ 273 w 1745"/>
              <a:gd name="T3" fmla="*/ 550 h 1921"/>
              <a:gd name="T4" fmla="*/ 4 w 1745"/>
              <a:gd name="T5" fmla="*/ 970 h 1921"/>
              <a:gd name="T6" fmla="*/ 214 w 1745"/>
              <a:gd name="T7" fmla="*/ 1380 h 1921"/>
              <a:gd name="T8" fmla="*/ 713 w 1745"/>
              <a:gd name="T9" fmla="*/ 1334 h 1921"/>
              <a:gd name="T10" fmla="*/ 595 w 1745"/>
              <a:gd name="T11" fmla="*/ 1586 h 1921"/>
              <a:gd name="T12" fmla="*/ 926 w 1745"/>
              <a:gd name="T13" fmla="*/ 1911 h 1921"/>
              <a:gd name="T14" fmla="*/ 1221 w 1745"/>
              <a:gd name="T15" fmla="*/ 1586 h 1921"/>
              <a:gd name="T16" fmla="*/ 1178 w 1745"/>
              <a:gd name="T17" fmla="*/ 1491 h 1921"/>
              <a:gd name="T18" fmla="*/ 1276 w 1745"/>
              <a:gd name="T19" fmla="*/ 1576 h 1921"/>
              <a:gd name="T20" fmla="*/ 1660 w 1745"/>
              <a:gd name="T21" fmla="*/ 1478 h 1921"/>
              <a:gd name="T22" fmla="*/ 1670 w 1745"/>
              <a:gd name="T23" fmla="*/ 1163 h 1921"/>
              <a:gd name="T24" fmla="*/ 1513 w 1745"/>
              <a:gd name="T25" fmla="*/ 990 h 1921"/>
              <a:gd name="T26" fmla="*/ 1654 w 1745"/>
              <a:gd name="T27" fmla="*/ 865 h 1921"/>
              <a:gd name="T28" fmla="*/ 1680 w 1745"/>
              <a:gd name="T29" fmla="*/ 547 h 1921"/>
              <a:gd name="T30" fmla="*/ 1509 w 1745"/>
              <a:gd name="T31" fmla="*/ 334 h 1921"/>
              <a:gd name="T32" fmla="*/ 1299 w 1745"/>
              <a:gd name="T33" fmla="*/ 275 h 1921"/>
              <a:gd name="T34" fmla="*/ 1054 w 1745"/>
              <a:gd name="T35" fmla="*/ 514 h 1921"/>
              <a:gd name="T36" fmla="*/ 1067 w 1745"/>
              <a:gd name="T37" fmla="*/ 196 h 1921"/>
              <a:gd name="T38" fmla="*/ 926 w 1745"/>
              <a:gd name="T39" fmla="*/ 45 h 1921"/>
              <a:gd name="T40" fmla="*/ 683 w 1745"/>
              <a:gd name="T41" fmla="*/ 81 h 1921"/>
              <a:gd name="T42" fmla="*/ 572 w 1745"/>
              <a:gd name="T43" fmla="*/ 209 h 1921"/>
              <a:gd name="T44" fmla="*/ 562 w 1745"/>
              <a:gd name="T45" fmla="*/ 494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5" h="1921">
                <a:moveTo>
                  <a:pt x="562" y="494"/>
                </a:moveTo>
                <a:cubicBezTo>
                  <a:pt x="514" y="563"/>
                  <a:pt x="407" y="498"/>
                  <a:pt x="273" y="550"/>
                </a:cubicBezTo>
                <a:cubicBezTo>
                  <a:pt x="125" y="608"/>
                  <a:pt x="10" y="785"/>
                  <a:pt x="4" y="970"/>
                </a:cubicBezTo>
                <a:cubicBezTo>
                  <a:pt x="0" y="1122"/>
                  <a:pt x="84" y="1289"/>
                  <a:pt x="214" y="1380"/>
                </a:cubicBezTo>
                <a:cubicBezTo>
                  <a:pt x="420" y="1522"/>
                  <a:pt x="680" y="1349"/>
                  <a:pt x="713" y="1334"/>
                </a:cubicBezTo>
                <a:cubicBezTo>
                  <a:pt x="756" y="1313"/>
                  <a:pt x="598" y="1452"/>
                  <a:pt x="595" y="1586"/>
                </a:cubicBezTo>
                <a:cubicBezTo>
                  <a:pt x="591" y="1725"/>
                  <a:pt x="732" y="1921"/>
                  <a:pt x="926" y="1911"/>
                </a:cubicBezTo>
                <a:cubicBezTo>
                  <a:pt x="1115" y="1901"/>
                  <a:pt x="1245" y="1699"/>
                  <a:pt x="1221" y="1586"/>
                </a:cubicBezTo>
                <a:cubicBezTo>
                  <a:pt x="1211" y="1539"/>
                  <a:pt x="1172" y="1496"/>
                  <a:pt x="1178" y="1491"/>
                </a:cubicBezTo>
                <a:cubicBezTo>
                  <a:pt x="1185" y="1486"/>
                  <a:pt x="1222" y="1546"/>
                  <a:pt x="1276" y="1576"/>
                </a:cubicBezTo>
                <a:cubicBezTo>
                  <a:pt x="1377" y="1634"/>
                  <a:pt x="1570" y="1611"/>
                  <a:pt x="1660" y="1478"/>
                </a:cubicBezTo>
                <a:cubicBezTo>
                  <a:pt x="1726" y="1380"/>
                  <a:pt x="1719" y="1249"/>
                  <a:pt x="1670" y="1163"/>
                </a:cubicBezTo>
                <a:cubicBezTo>
                  <a:pt x="1612" y="1063"/>
                  <a:pt x="1508" y="1048"/>
                  <a:pt x="1513" y="990"/>
                </a:cubicBezTo>
                <a:cubicBezTo>
                  <a:pt x="1517" y="939"/>
                  <a:pt x="1595" y="942"/>
                  <a:pt x="1654" y="865"/>
                </a:cubicBezTo>
                <a:cubicBezTo>
                  <a:pt x="1745" y="745"/>
                  <a:pt x="1687" y="567"/>
                  <a:pt x="1680" y="547"/>
                </a:cubicBezTo>
                <a:cubicBezTo>
                  <a:pt x="1634" y="414"/>
                  <a:pt x="1533" y="349"/>
                  <a:pt x="1509" y="334"/>
                </a:cubicBezTo>
                <a:cubicBezTo>
                  <a:pt x="1465" y="307"/>
                  <a:pt x="1386" y="257"/>
                  <a:pt x="1299" y="275"/>
                </a:cubicBezTo>
                <a:cubicBezTo>
                  <a:pt x="1147" y="306"/>
                  <a:pt x="1079" y="526"/>
                  <a:pt x="1054" y="514"/>
                </a:cubicBezTo>
                <a:cubicBezTo>
                  <a:pt x="1031" y="504"/>
                  <a:pt x="1124" y="347"/>
                  <a:pt x="1067" y="196"/>
                </a:cubicBezTo>
                <a:cubicBezTo>
                  <a:pt x="1058" y="172"/>
                  <a:pt x="1019" y="82"/>
                  <a:pt x="926" y="45"/>
                </a:cubicBezTo>
                <a:cubicBezTo>
                  <a:pt x="811" y="0"/>
                  <a:pt x="701" y="70"/>
                  <a:pt x="683" y="81"/>
                </a:cubicBezTo>
                <a:cubicBezTo>
                  <a:pt x="663" y="94"/>
                  <a:pt x="602" y="134"/>
                  <a:pt x="572" y="209"/>
                </a:cubicBezTo>
                <a:cubicBezTo>
                  <a:pt x="519" y="337"/>
                  <a:pt x="610" y="426"/>
                  <a:pt x="562" y="494"/>
                </a:cubicBezTo>
                <a:close/>
              </a:path>
            </a:pathLst>
          </a:custGeom>
          <a:solidFill>
            <a:srgbClr val="9498EB">
              <a:lumMod val="20000"/>
              <a:lumOff val="80000"/>
            </a:srgbClr>
          </a:solidFill>
          <a:ln>
            <a:noFill/>
          </a:ln>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6"/>
          <p:cNvSpPr>
            <a:spLocks noEditPoints="1"/>
          </p:cNvSpPr>
          <p:nvPr>
            <p:custDataLst>
              <p:tags r:id="rId11"/>
            </p:custDataLst>
          </p:nvPr>
        </p:nvSpPr>
        <p:spPr bwMode="auto">
          <a:xfrm>
            <a:off x="5332413" y="2732088"/>
            <a:ext cx="506413" cy="557213"/>
          </a:xfrm>
          <a:custGeom>
            <a:avLst/>
            <a:gdLst>
              <a:gd name="T0" fmla="*/ 1630 w 1870"/>
              <a:gd name="T1" fmla="*/ 349 h 2054"/>
              <a:gd name="T2" fmla="*/ 1803 w 1870"/>
              <a:gd name="T3" fmla="*/ 577 h 2054"/>
              <a:gd name="T4" fmla="*/ 1830 w 1870"/>
              <a:gd name="T5" fmla="*/ 792 h 2054"/>
              <a:gd name="T6" fmla="*/ 1777 w 1870"/>
              <a:gd name="T7" fmla="*/ 899 h 2054"/>
              <a:gd name="T8" fmla="*/ 1750 w 1870"/>
              <a:gd name="T9" fmla="*/ 1141 h 2054"/>
              <a:gd name="T10" fmla="*/ 1803 w 1870"/>
              <a:gd name="T11" fmla="*/ 1396 h 2054"/>
              <a:gd name="T12" fmla="*/ 1563 w 1870"/>
              <a:gd name="T13" fmla="*/ 1664 h 2054"/>
              <a:gd name="T14" fmla="*/ 1416 w 1870"/>
              <a:gd name="T15" fmla="*/ 1678 h 2054"/>
              <a:gd name="T16" fmla="*/ 1242 w 1870"/>
              <a:gd name="T17" fmla="*/ 1919 h 2054"/>
              <a:gd name="T18" fmla="*/ 1109 w 1870"/>
              <a:gd name="T19" fmla="*/ 1946 h 2054"/>
              <a:gd name="T20" fmla="*/ 735 w 1870"/>
              <a:gd name="T21" fmla="*/ 1919 h 2054"/>
              <a:gd name="T22" fmla="*/ 628 w 1870"/>
              <a:gd name="T23" fmla="*/ 1637 h 2054"/>
              <a:gd name="T24" fmla="*/ 521 w 1870"/>
              <a:gd name="T25" fmla="*/ 1543 h 2054"/>
              <a:gd name="T26" fmla="*/ 240 w 1870"/>
              <a:gd name="T27" fmla="*/ 1530 h 2054"/>
              <a:gd name="T28" fmla="*/ 120 w 1870"/>
              <a:gd name="T29" fmla="*/ 1275 h 2054"/>
              <a:gd name="T30" fmla="*/ 66 w 1870"/>
              <a:gd name="T31" fmla="*/ 1060 h 2054"/>
              <a:gd name="T32" fmla="*/ 80 w 1870"/>
              <a:gd name="T33" fmla="*/ 872 h 2054"/>
              <a:gd name="T34" fmla="*/ 160 w 1870"/>
              <a:gd name="T35" fmla="*/ 778 h 2054"/>
              <a:gd name="T36" fmla="*/ 347 w 1870"/>
              <a:gd name="T37" fmla="*/ 563 h 2054"/>
              <a:gd name="T38" fmla="*/ 641 w 1870"/>
              <a:gd name="T39" fmla="*/ 375 h 2054"/>
              <a:gd name="T40" fmla="*/ 735 w 1870"/>
              <a:gd name="T41" fmla="*/ 120 h 2054"/>
              <a:gd name="T42" fmla="*/ 1015 w 1870"/>
              <a:gd name="T43" fmla="*/ 13 h 2054"/>
              <a:gd name="T44" fmla="*/ 1175 w 1870"/>
              <a:gd name="T45" fmla="*/ 228 h 2054"/>
              <a:gd name="T46" fmla="*/ 1296 w 1870"/>
              <a:gd name="T47" fmla="*/ 322 h 2054"/>
              <a:gd name="T48" fmla="*/ 694 w 1870"/>
              <a:gd name="T49" fmla="*/ 295 h 2054"/>
              <a:gd name="T50" fmla="*/ 948 w 1870"/>
              <a:gd name="T51" fmla="*/ 819 h 2054"/>
              <a:gd name="T52" fmla="*/ 1109 w 1870"/>
              <a:gd name="T53" fmla="*/ 416 h 2054"/>
              <a:gd name="T54" fmla="*/ 908 w 1870"/>
              <a:gd name="T55" fmla="*/ 107 h 2054"/>
              <a:gd name="T56" fmla="*/ 1656 w 1870"/>
              <a:gd name="T57" fmla="*/ 939 h 2054"/>
              <a:gd name="T58" fmla="*/ 1563 w 1870"/>
              <a:gd name="T59" fmla="*/ 483 h 2054"/>
              <a:gd name="T60" fmla="*/ 1162 w 1870"/>
              <a:gd name="T61" fmla="*/ 563 h 2054"/>
              <a:gd name="T62" fmla="*/ 1175 w 1870"/>
              <a:gd name="T63" fmla="*/ 684 h 2054"/>
              <a:gd name="T64" fmla="*/ 1095 w 1870"/>
              <a:gd name="T65" fmla="*/ 1047 h 2054"/>
              <a:gd name="T66" fmla="*/ 761 w 1870"/>
              <a:gd name="T67" fmla="*/ 886 h 2054"/>
              <a:gd name="T68" fmla="*/ 320 w 1870"/>
              <a:gd name="T69" fmla="*/ 671 h 2054"/>
              <a:gd name="T70" fmla="*/ 187 w 1870"/>
              <a:gd name="T71" fmla="*/ 832 h 2054"/>
              <a:gd name="T72" fmla="*/ 507 w 1870"/>
              <a:gd name="T73" fmla="*/ 1476 h 2054"/>
              <a:gd name="T74" fmla="*/ 801 w 1870"/>
              <a:gd name="T75" fmla="*/ 1463 h 2054"/>
              <a:gd name="T76" fmla="*/ 855 w 1870"/>
              <a:gd name="T77" fmla="*/ 1866 h 2054"/>
              <a:gd name="T78" fmla="*/ 1042 w 1870"/>
              <a:gd name="T79" fmla="*/ 1893 h 2054"/>
              <a:gd name="T80" fmla="*/ 1162 w 1870"/>
              <a:gd name="T81" fmla="*/ 1758 h 2054"/>
              <a:gd name="T82" fmla="*/ 1135 w 1870"/>
              <a:gd name="T83" fmla="*/ 1570 h 2054"/>
              <a:gd name="T84" fmla="*/ 1028 w 1870"/>
              <a:gd name="T85" fmla="*/ 1423 h 2054"/>
              <a:gd name="T86" fmla="*/ 1215 w 1870"/>
              <a:gd name="T87" fmla="*/ 1275 h 2054"/>
              <a:gd name="T88" fmla="*/ 1296 w 1870"/>
              <a:gd name="T89" fmla="*/ 1557 h 2054"/>
              <a:gd name="T90" fmla="*/ 1683 w 1870"/>
              <a:gd name="T91" fmla="*/ 1382 h 2054"/>
              <a:gd name="T92" fmla="*/ 1376 w 1870"/>
              <a:gd name="T93" fmla="*/ 1208 h 2054"/>
              <a:gd name="T94" fmla="*/ 1175 w 1870"/>
              <a:gd name="T95" fmla="*/ 1154 h 2054"/>
              <a:gd name="T96" fmla="*/ 1202 w 1870"/>
              <a:gd name="T97" fmla="*/ 1006 h 2054"/>
              <a:gd name="T98" fmla="*/ 1389 w 1870"/>
              <a:gd name="T99" fmla="*/ 939 h 2054"/>
              <a:gd name="T100" fmla="*/ 120 w 1870"/>
              <a:gd name="T101" fmla="*/ 872 h 2054"/>
              <a:gd name="T102" fmla="*/ 948 w 1870"/>
              <a:gd name="T103" fmla="*/ 1033 h 2054"/>
              <a:gd name="T104" fmla="*/ 1349 w 1870"/>
              <a:gd name="T105" fmla="*/ 1114 h 2054"/>
              <a:gd name="T106" fmla="*/ 1175 w 1870"/>
              <a:gd name="T107" fmla="*/ 1369 h 2054"/>
              <a:gd name="T108" fmla="*/ 962 w 1870"/>
              <a:gd name="T109" fmla="*/ 1946 h 2054"/>
              <a:gd name="T110" fmla="*/ 962 w 1870"/>
              <a:gd name="T111" fmla="*/ 1986 h 2054"/>
              <a:gd name="T112" fmla="*/ 815 w 1870"/>
              <a:gd name="T113" fmla="*/ 2013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0" h="2054">
                <a:moveTo>
                  <a:pt x="1322" y="349"/>
                </a:moveTo>
                <a:cubicBezTo>
                  <a:pt x="1296" y="362"/>
                  <a:pt x="1336" y="362"/>
                  <a:pt x="1336" y="375"/>
                </a:cubicBezTo>
                <a:cubicBezTo>
                  <a:pt x="1362" y="362"/>
                  <a:pt x="1336" y="335"/>
                  <a:pt x="1336" y="308"/>
                </a:cubicBezTo>
                <a:cubicBezTo>
                  <a:pt x="1389" y="295"/>
                  <a:pt x="1376" y="295"/>
                  <a:pt x="1429" y="268"/>
                </a:cubicBezTo>
                <a:cubicBezTo>
                  <a:pt x="1429" y="282"/>
                  <a:pt x="1443" y="282"/>
                  <a:pt x="1443" y="295"/>
                </a:cubicBezTo>
                <a:cubicBezTo>
                  <a:pt x="1456" y="282"/>
                  <a:pt x="1456" y="308"/>
                  <a:pt x="1483" y="308"/>
                </a:cubicBezTo>
                <a:cubicBezTo>
                  <a:pt x="1496" y="308"/>
                  <a:pt x="1483" y="282"/>
                  <a:pt x="1496" y="282"/>
                </a:cubicBezTo>
                <a:cubicBezTo>
                  <a:pt x="1536" y="308"/>
                  <a:pt x="1563" y="335"/>
                  <a:pt x="1630" y="349"/>
                </a:cubicBezTo>
                <a:cubicBezTo>
                  <a:pt x="1630" y="362"/>
                  <a:pt x="1616" y="362"/>
                  <a:pt x="1616" y="375"/>
                </a:cubicBezTo>
                <a:cubicBezTo>
                  <a:pt x="1603" y="389"/>
                  <a:pt x="1603" y="362"/>
                  <a:pt x="1590" y="375"/>
                </a:cubicBezTo>
                <a:cubicBezTo>
                  <a:pt x="1603" y="416"/>
                  <a:pt x="1656" y="389"/>
                  <a:pt x="1670" y="389"/>
                </a:cubicBezTo>
                <a:cubicBezTo>
                  <a:pt x="1710" y="402"/>
                  <a:pt x="1710" y="416"/>
                  <a:pt x="1737" y="429"/>
                </a:cubicBezTo>
                <a:cubicBezTo>
                  <a:pt x="1710" y="456"/>
                  <a:pt x="1750" y="456"/>
                  <a:pt x="1737" y="483"/>
                </a:cubicBezTo>
                <a:cubicBezTo>
                  <a:pt x="1750" y="483"/>
                  <a:pt x="1750" y="456"/>
                  <a:pt x="1777" y="469"/>
                </a:cubicBezTo>
                <a:cubicBezTo>
                  <a:pt x="1777" y="483"/>
                  <a:pt x="1790" y="483"/>
                  <a:pt x="1803" y="496"/>
                </a:cubicBezTo>
                <a:cubicBezTo>
                  <a:pt x="1803" y="510"/>
                  <a:pt x="1750" y="577"/>
                  <a:pt x="1803" y="577"/>
                </a:cubicBezTo>
                <a:cubicBezTo>
                  <a:pt x="1803" y="604"/>
                  <a:pt x="1790" y="590"/>
                  <a:pt x="1790" y="604"/>
                </a:cubicBezTo>
                <a:cubicBezTo>
                  <a:pt x="1790" y="617"/>
                  <a:pt x="1817" y="617"/>
                  <a:pt x="1830" y="617"/>
                </a:cubicBezTo>
                <a:cubicBezTo>
                  <a:pt x="1817" y="644"/>
                  <a:pt x="1830" y="644"/>
                  <a:pt x="1857" y="644"/>
                </a:cubicBezTo>
                <a:cubicBezTo>
                  <a:pt x="1857" y="684"/>
                  <a:pt x="1843" y="671"/>
                  <a:pt x="1817" y="684"/>
                </a:cubicBezTo>
                <a:cubicBezTo>
                  <a:pt x="1830" y="698"/>
                  <a:pt x="1857" y="698"/>
                  <a:pt x="1870" y="698"/>
                </a:cubicBezTo>
                <a:cubicBezTo>
                  <a:pt x="1870" y="725"/>
                  <a:pt x="1843" y="711"/>
                  <a:pt x="1843" y="725"/>
                </a:cubicBezTo>
                <a:cubicBezTo>
                  <a:pt x="1843" y="738"/>
                  <a:pt x="1857" y="711"/>
                  <a:pt x="1857" y="738"/>
                </a:cubicBezTo>
                <a:cubicBezTo>
                  <a:pt x="1843" y="751"/>
                  <a:pt x="1843" y="778"/>
                  <a:pt x="1830" y="792"/>
                </a:cubicBezTo>
                <a:cubicBezTo>
                  <a:pt x="1830" y="819"/>
                  <a:pt x="1870" y="778"/>
                  <a:pt x="1870" y="792"/>
                </a:cubicBezTo>
                <a:cubicBezTo>
                  <a:pt x="1870" y="819"/>
                  <a:pt x="1830" y="805"/>
                  <a:pt x="1830" y="832"/>
                </a:cubicBezTo>
                <a:cubicBezTo>
                  <a:pt x="1817" y="832"/>
                  <a:pt x="1817" y="805"/>
                  <a:pt x="1817" y="805"/>
                </a:cubicBezTo>
                <a:cubicBezTo>
                  <a:pt x="1817" y="792"/>
                  <a:pt x="1803" y="792"/>
                  <a:pt x="1803" y="792"/>
                </a:cubicBezTo>
                <a:cubicBezTo>
                  <a:pt x="1777" y="792"/>
                  <a:pt x="1763" y="805"/>
                  <a:pt x="1763" y="832"/>
                </a:cubicBezTo>
                <a:cubicBezTo>
                  <a:pt x="1777" y="845"/>
                  <a:pt x="1803" y="819"/>
                  <a:pt x="1817" y="832"/>
                </a:cubicBezTo>
                <a:cubicBezTo>
                  <a:pt x="1790" y="859"/>
                  <a:pt x="1777" y="859"/>
                  <a:pt x="1803" y="886"/>
                </a:cubicBezTo>
                <a:cubicBezTo>
                  <a:pt x="1777" y="886"/>
                  <a:pt x="1790" y="912"/>
                  <a:pt x="1777" y="899"/>
                </a:cubicBezTo>
                <a:cubicBezTo>
                  <a:pt x="1777" y="912"/>
                  <a:pt x="1790" y="912"/>
                  <a:pt x="1790" y="912"/>
                </a:cubicBezTo>
                <a:cubicBezTo>
                  <a:pt x="1777" y="939"/>
                  <a:pt x="1763" y="912"/>
                  <a:pt x="1750" y="912"/>
                </a:cubicBezTo>
                <a:cubicBezTo>
                  <a:pt x="1750" y="939"/>
                  <a:pt x="1763" y="980"/>
                  <a:pt x="1790" y="966"/>
                </a:cubicBezTo>
                <a:cubicBezTo>
                  <a:pt x="1817" y="980"/>
                  <a:pt x="1763" y="980"/>
                  <a:pt x="1777" y="1006"/>
                </a:cubicBezTo>
                <a:cubicBezTo>
                  <a:pt x="1750" y="1006"/>
                  <a:pt x="1723" y="1006"/>
                  <a:pt x="1696" y="993"/>
                </a:cubicBezTo>
                <a:cubicBezTo>
                  <a:pt x="1683" y="1006"/>
                  <a:pt x="1670" y="1047"/>
                  <a:pt x="1683" y="1060"/>
                </a:cubicBezTo>
                <a:cubicBezTo>
                  <a:pt x="1670" y="1060"/>
                  <a:pt x="1670" y="1060"/>
                  <a:pt x="1656" y="1060"/>
                </a:cubicBezTo>
                <a:cubicBezTo>
                  <a:pt x="1670" y="1100"/>
                  <a:pt x="1683" y="1141"/>
                  <a:pt x="1750" y="1141"/>
                </a:cubicBezTo>
                <a:cubicBezTo>
                  <a:pt x="1763" y="1168"/>
                  <a:pt x="1763" y="1208"/>
                  <a:pt x="1817" y="1208"/>
                </a:cubicBezTo>
                <a:cubicBezTo>
                  <a:pt x="1790" y="1248"/>
                  <a:pt x="1817" y="1248"/>
                  <a:pt x="1843" y="1248"/>
                </a:cubicBezTo>
                <a:cubicBezTo>
                  <a:pt x="1830" y="1288"/>
                  <a:pt x="1790" y="1302"/>
                  <a:pt x="1803" y="1342"/>
                </a:cubicBezTo>
                <a:cubicBezTo>
                  <a:pt x="1817" y="1342"/>
                  <a:pt x="1803" y="1315"/>
                  <a:pt x="1830" y="1329"/>
                </a:cubicBezTo>
                <a:cubicBezTo>
                  <a:pt x="1843" y="1342"/>
                  <a:pt x="1817" y="1342"/>
                  <a:pt x="1830" y="1356"/>
                </a:cubicBezTo>
                <a:cubicBezTo>
                  <a:pt x="1830" y="1369"/>
                  <a:pt x="1803" y="1356"/>
                  <a:pt x="1817" y="1342"/>
                </a:cubicBezTo>
                <a:cubicBezTo>
                  <a:pt x="1803" y="1342"/>
                  <a:pt x="1803" y="1369"/>
                  <a:pt x="1790" y="1369"/>
                </a:cubicBezTo>
                <a:cubicBezTo>
                  <a:pt x="1790" y="1369"/>
                  <a:pt x="1803" y="1382"/>
                  <a:pt x="1803" y="1396"/>
                </a:cubicBezTo>
                <a:cubicBezTo>
                  <a:pt x="1777" y="1396"/>
                  <a:pt x="1790" y="1409"/>
                  <a:pt x="1763" y="1409"/>
                </a:cubicBezTo>
                <a:cubicBezTo>
                  <a:pt x="1790" y="1449"/>
                  <a:pt x="1790" y="1476"/>
                  <a:pt x="1777" y="1530"/>
                </a:cubicBezTo>
                <a:cubicBezTo>
                  <a:pt x="1763" y="1517"/>
                  <a:pt x="1763" y="1543"/>
                  <a:pt x="1750" y="1543"/>
                </a:cubicBezTo>
                <a:cubicBezTo>
                  <a:pt x="1763" y="1557"/>
                  <a:pt x="1777" y="1557"/>
                  <a:pt x="1763" y="1584"/>
                </a:cubicBezTo>
                <a:cubicBezTo>
                  <a:pt x="1696" y="1570"/>
                  <a:pt x="1763" y="1664"/>
                  <a:pt x="1696" y="1664"/>
                </a:cubicBezTo>
                <a:cubicBezTo>
                  <a:pt x="1710" y="1637"/>
                  <a:pt x="1683" y="1637"/>
                  <a:pt x="1683" y="1597"/>
                </a:cubicBezTo>
                <a:cubicBezTo>
                  <a:pt x="1670" y="1584"/>
                  <a:pt x="1656" y="1584"/>
                  <a:pt x="1643" y="1570"/>
                </a:cubicBezTo>
                <a:cubicBezTo>
                  <a:pt x="1616" y="1611"/>
                  <a:pt x="1630" y="1664"/>
                  <a:pt x="1563" y="1664"/>
                </a:cubicBezTo>
                <a:cubicBezTo>
                  <a:pt x="1576" y="1651"/>
                  <a:pt x="1563" y="1611"/>
                  <a:pt x="1576" y="1624"/>
                </a:cubicBezTo>
                <a:cubicBezTo>
                  <a:pt x="1576" y="1611"/>
                  <a:pt x="1563" y="1611"/>
                  <a:pt x="1550" y="1597"/>
                </a:cubicBezTo>
                <a:cubicBezTo>
                  <a:pt x="1536" y="1611"/>
                  <a:pt x="1550" y="1637"/>
                  <a:pt x="1523" y="1637"/>
                </a:cubicBezTo>
                <a:cubicBezTo>
                  <a:pt x="1523" y="1718"/>
                  <a:pt x="1590" y="1691"/>
                  <a:pt x="1630" y="1718"/>
                </a:cubicBezTo>
                <a:cubicBezTo>
                  <a:pt x="1603" y="1758"/>
                  <a:pt x="1563" y="1691"/>
                  <a:pt x="1523" y="1718"/>
                </a:cubicBezTo>
                <a:cubicBezTo>
                  <a:pt x="1509" y="1691"/>
                  <a:pt x="1456" y="1678"/>
                  <a:pt x="1483" y="1651"/>
                </a:cubicBezTo>
                <a:cubicBezTo>
                  <a:pt x="1456" y="1637"/>
                  <a:pt x="1456" y="1678"/>
                  <a:pt x="1429" y="1651"/>
                </a:cubicBezTo>
                <a:cubicBezTo>
                  <a:pt x="1416" y="1664"/>
                  <a:pt x="1443" y="1678"/>
                  <a:pt x="1416" y="1678"/>
                </a:cubicBezTo>
                <a:cubicBezTo>
                  <a:pt x="1403" y="1678"/>
                  <a:pt x="1403" y="1664"/>
                  <a:pt x="1389" y="1664"/>
                </a:cubicBezTo>
                <a:cubicBezTo>
                  <a:pt x="1376" y="1678"/>
                  <a:pt x="1362" y="1678"/>
                  <a:pt x="1362" y="1705"/>
                </a:cubicBezTo>
                <a:cubicBezTo>
                  <a:pt x="1349" y="1705"/>
                  <a:pt x="1349" y="1691"/>
                  <a:pt x="1349" y="1691"/>
                </a:cubicBezTo>
                <a:cubicBezTo>
                  <a:pt x="1336" y="1705"/>
                  <a:pt x="1322" y="1718"/>
                  <a:pt x="1322" y="1745"/>
                </a:cubicBezTo>
                <a:cubicBezTo>
                  <a:pt x="1282" y="1745"/>
                  <a:pt x="1256" y="1731"/>
                  <a:pt x="1256" y="1772"/>
                </a:cubicBezTo>
                <a:cubicBezTo>
                  <a:pt x="1269" y="1785"/>
                  <a:pt x="1296" y="1799"/>
                  <a:pt x="1322" y="1812"/>
                </a:cubicBezTo>
                <a:cubicBezTo>
                  <a:pt x="1296" y="1852"/>
                  <a:pt x="1189" y="1839"/>
                  <a:pt x="1256" y="1906"/>
                </a:cubicBezTo>
                <a:cubicBezTo>
                  <a:pt x="1229" y="1893"/>
                  <a:pt x="1229" y="1906"/>
                  <a:pt x="1242" y="1919"/>
                </a:cubicBezTo>
                <a:cubicBezTo>
                  <a:pt x="1242" y="1933"/>
                  <a:pt x="1229" y="1919"/>
                  <a:pt x="1215" y="1919"/>
                </a:cubicBezTo>
                <a:cubicBezTo>
                  <a:pt x="1215" y="1933"/>
                  <a:pt x="1229" y="1933"/>
                  <a:pt x="1229" y="1946"/>
                </a:cubicBezTo>
                <a:cubicBezTo>
                  <a:pt x="1229" y="1946"/>
                  <a:pt x="1189" y="1960"/>
                  <a:pt x="1189" y="1946"/>
                </a:cubicBezTo>
                <a:cubicBezTo>
                  <a:pt x="1189" y="1960"/>
                  <a:pt x="1189" y="1960"/>
                  <a:pt x="1202" y="1960"/>
                </a:cubicBezTo>
                <a:cubicBezTo>
                  <a:pt x="1189" y="1973"/>
                  <a:pt x="1175" y="1960"/>
                  <a:pt x="1162" y="1973"/>
                </a:cubicBezTo>
                <a:cubicBezTo>
                  <a:pt x="1149" y="1946"/>
                  <a:pt x="1122" y="1946"/>
                  <a:pt x="1122" y="1919"/>
                </a:cubicBezTo>
                <a:cubicBezTo>
                  <a:pt x="1109" y="1919"/>
                  <a:pt x="1109" y="1946"/>
                  <a:pt x="1095" y="1933"/>
                </a:cubicBezTo>
                <a:cubicBezTo>
                  <a:pt x="1095" y="1946"/>
                  <a:pt x="1095" y="1946"/>
                  <a:pt x="1109" y="1946"/>
                </a:cubicBezTo>
                <a:cubicBezTo>
                  <a:pt x="1109" y="2000"/>
                  <a:pt x="1042" y="1986"/>
                  <a:pt x="1015" y="2027"/>
                </a:cubicBezTo>
                <a:cubicBezTo>
                  <a:pt x="1002" y="2027"/>
                  <a:pt x="1002" y="2000"/>
                  <a:pt x="975" y="2013"/>
                </a:cubicBezTo>
                <a:cubicBezTo>
                  <a:pt x="962" y="2054"/>
                  <a:pt x="881" y="2013"/>
                  <a:pt x="841" y="2040"/>
                </a:cubicBezTo>
                <a:cubicBezTo>
                  <a:pt x="841" y="2027"/>
                  <a:pt x="815" y="2040"/>
                  <a:pt x="828" y="2013"/>
                </a:cubicBezTo>
                <a:cubicBezTo>
                  <a:pt x="801" y="2027"/>
                  <a:pt x="788" y="2027"/>
                  <a:pt x="761" y="2013"/>
                </a:cubicBezTo>
                <a:cubicBezTo>
                  <a:pt x="761" y="1986"/>
                  <a:pt x="775" y="1986"/>
                  <a:pt x="775" y="1973"/>
                </a:cubicBezTo>
                <a:cubicBezTo>
                  <a:pt x="788" y="1960"/>
                  <a:pt x="801" y="1960"/>
                  <a:pt x="815" y="1946"/>
                </a:cubicBezTo>
                <a:cubicBezTo>
                  <a:pt x="788" y="1919"/>
                  <a:pt x="748" y="1946"/>
                  <a:pt x="735" y="1919"/>
                </a:cubicBezTo>
                <a:cubicBezTo>
                  <a:pt x="735" y="1906"/>
                  <a:pt x="748" y="1906"/>
                  <a:pt x="748" y="1919"/>
                </a:cubicBezTo>
                <a:cubicBezTo>
                  <a:pt x="761" y="1919"/>
                  <a:pt x="748" y="1906"/>
                  <a:pt x="761" y="1893"/>
                </a:cubicBezTo>
                <a:cubicBezTo>
                  <a:pt x="735" y="1893"/>
                  <a:pt x="735" y="1906"/>
                  <a:pt x="721" y="1919"/>
                </a:cubicBezTo>
                <a:cubicBezTo>
                  <a:pt x="721" y="1906"/>
                  <a:pt x="694" y="1906"/>
                  <a:pt x="681" y="1919"/>
                </a:cubicBezTo>
                <a:cubicBezTo>
                  <a:pt x="681" y="1879"/>
                  <a:pt x="681" y="1893"/>
                  <a:pt x="668" y="1852"/>
                </a:cubicBezTo>
                <a:cubicBezTo>
                  <a:pt x="694" y="1852"/>
                  <a:pt x="694" y="1799"/>
                  <a:pt x="668" y="1812"/>
                </a:cubicBezTo>
                <a:cubicBezTo>
                  <a:pt x="694" y="1758"/>
                  <a:pt x="654" y="1718"/>
                  <a:pt x="614" y="1691"/>
                </a:cubicBezTo>
                <a:cubicBezTo>
                  <a:pt x="628" y="1678"/>
                  <a:pt x="628" y="1651"/>
                  <a:pt x="628" y="1637"/>
                </a:cubicBezTo>
                <a:cubicBezTo>
                  <a:pt x="654" y="1637"/>
                  <a:pt x="654" y="1597"/>
                  <a:pt x="668" y="1570"/>
                </a:cubicBezTo>
                <a:cubicBezTo>
                  <a:pt x="708" y="1570"/>
                  <a:pt x="708" y="1543"/>
                  <a:pt x="735" y="1570"/>
                </a:cubicBezTo>
                <a:cubicBezTo>
                  <a:pt x="735" y="1543"/>
                  <a:pt x="708" y="1543"/>
                  <a:pt x="694" y="1530"/>
                </a:cubicBezTo>
                <a:cubicBezTo>
                  <a:pt x="694" y="1503"/>
                  <a:pt x="721" y="1517"/>
                  <a:pt x="721" y="1503"/>
                </a:cubicBezTo>
                <a:cubicBezTo>
                  <a:pt x="708" y="1490"/>
                  <a:pt x="681" y="1490"/>
                  <a:pt x="681" y="1476"/>
                </a:cubicBezTo>
                <a:cubicBezTo>
                  <a:pt x="654" y="1517"/>
                  <a:pt x="614" y="1517"/>
                  <a:pt x="601" y="1557"/>
                </a:cubicBezTo>
                <a:cubicBezTo>
                  <a:pt x="574" y="1557"/>
                  <a:pt x="547" y="1570"/>
                  <a:pt x="534" y="1570"/>
                </a:cubicBezTo>
                <a:cubicBezTo>
                  <a:pt x="534" y="1557"/>
                  <a:pt x="521" y="1543"/>
                  <a:pt x="521" y="1543"/>
                </a:cubicBezTo>
                <a:cubicBezTo>
                  <a:pt x="494" y="1543"/>
                  <a:pt x="494" y="1530"/>
                  <a:pt x="481" y="1530"/>
                </a:cubicBezTo>
                <a:cubicBezTo>
                  <a:pt x="481" y="1557"/>
                  <a:pt x="414" y="1570"/>
                  <a:pt x="374" y="1543"/>
                </a:cubicBezTo>
                <a:cubicBezTo>
                  <a:pt x="374" y="1543"/>
                  <a:pt x="400" y="1517"/>
                  <a:pt x="374" y="1517"/>
                </a:cubicBezTo>
                <a:cubicBezTo>
                  <a:pt x="347" y="1503"/>
                  <a:pt x="360" y="1530"/>
                  <a:pt x="347" y="1543"/>
                </a:cubicBezTo>
                <a:cubicBezTo>
                  <a:pt x="320" y="1530"/>
                  <a:pt x="320" y="1530"/>
                  <a:pt x="294" y="1530"/>
                </a:cubicBezTo>
                <a:cubicBezTo>
                  <a:pt x="320" y="1503"/>
                  <a:pt x="320" y="1476"/>
                  <a:pt x="294" y="1463"/>
                </a:cubicBezTo>
                <a:cubicBezTo>
                  <a:pt x="267" y="1476"/>
                  <a:pt x="267" y="1490"/>
                  <a:pt x="280" y="1530"/>
                </a:cubicBezTo>
                <a:cubicBezTo>
                  <a:pt x="254" y="1530"/>
                  <a:pt x="254" y="1530"/>
                  <a:pt x="240" y="1530"/>
                </a:cubicBezTo>
                <a:cubicBezTo>
                  <a:pt x="240" y="1476"/>
                  <a:pt x="200" y="1490"/>
                  <a:pt x="213" y="1449"/>
                </a:cubicBezTo>
                <a:cubicBezTo>
                  <a:pt x="227" y="1449"/>
                  <a:pt x="240" y="1449"/>
                  <a:pt x="240" y="1436"/>
                </a:cubicBezTo>
                <a:cubicBezTo>
                  <a:pt x="240" y="1423"/>
                  <a:pt x="213" y="1436"/>
                  <a:pt x="213" y="1436"/>
                </a:cubicBezTo>
                <a:cubicBezTo>
                  <a:pt x="187" y="1423"/>
                  <a:pt x="187" y="1409"/>
                  <a:pt x="173" y="1382"/>
                </a:cubicBezTo>
                <a:cubicBezTo>
                  <a:pt x="147" y="1382"/>
                  <a:pt x="147" y="1382"/>
                  <a:pt x="120" y="1382"/>
                </a:cubicBezTo>
                <a:cubicBezTo>
                  <a:pt x="133" y="1369"/>
                  <a:pt x="133" y="1356"/>
                  <a:pt x="147" y="1342"/>
                </a:cubicBezTo>
                <a:cubicBezTo>
                  <a:pt x="120" y="1356"/>
                  <a:pt x="120" y="1342"/>
                  <a:pt x="93" y="1356"/>
                </a:cubicBezTo>
                <a:cubicBezTo>
                  <a:pt x="120" y="1329"/>
                  <a:pt x="80" y="1275"/>
                  <a:pt x="120" y="1275"/>
                </a:cubicBezTo>
                <a:cubicBezTo>
                  <a:pt x="120" y="1248"/>
                  <a:pt x="93" y="1262"/>
                  <a:pt x="107" y="1235"/>
                </a:cubicBezTo>
                <a:cubicBezTo>
                  <a:pt x="107" y="1235"/>
                  <a:pt x="120" y="1235"/>
                  <a:pt x="133" y="1235"/>
                </a:cubicBezTo>
                <a:cubicBezTo>
                  <a:pt x="120" y="1221"/>
                  <a:pt x="93" y="1235"/>
                  <a:pt x="93" y="1248"/>
                </a:cubicBezTo>
                <a:cubicBezTo>
                  <a:pt x="66" y="1235"/>
                  <a:pt x="107" y="1221"/>
                  <a:pt x="93" y="1208"/>
                </a:cubicBezTo>
                <a:cubicBezTo>
                  <a:pt x="53" y="1194"/>
                  <a:pt x="13" y="1208"/>
                  <a:pt x="0" y="1208"/>
                </a:cubicBezTo>
                <a:cubicBezTo>
                  <a:pt x="13" y="1168"/>
                  <a:pt x="0" y="1181"/>
                  <a:pt x="0" y="1141"/>
                </a:cubicBezTo>
                <a:cubicBezTo>
                  <a:pt x="26" y="1141"/>
                  <a:pt x="40" y="1127"/>
                  <a:pt x="66" y="1127"/>
                </a:cubicBezTo>
                <a:cubicBezTo>
                  <a:pt x="80" y="1087"/>
                  <a:pt x="53" y="1074"/>
                  <a:pt x="66" y="1060"/>
                </a:cubicBezTo>
                <a:cubicBezTo>
                  <a:pt x="66" y="1047"/>
                  <a:pt x="53" y="1047"/>
                  <a:pt x="53" y="1060"/>
                </a:cubicBezTo>
                <a:cubicBezTo>
                  <a:pt x="40" y="1047"/>
                  <a:pt x="53" y="1033"/>
                  <a:pt x="53" y="1020"/>
                </a:cubicBezTo>
                <a:cubicBezTo>
                  <a:pt x="40" y="993"/>
                  <a:pt x="0" y="1033"/>
                  <a:pt x="0" y="993"/>
                </a:cubicBezTo>
                <a:cubicBezTo>
                  <a:pt x="26" y="1006"/>
                  <a:pt x="93" y="1006"/>
                  <a:pt x="80" y="966"/>
                </a:cubicBezTo>
                <a:cubicBezTo>
                  <a:pt x="53" y="966"/>
                  <a:pt x="40" y="980"/>
                  <a:pt x="13" y="966"/>
                </a:cubicBezTo>
                <a:cubicBezTo>
                  <a:pt x="13" y="939"/>
                  <a:pt x="26" y="926"/>
                  <a:pt x="53" y="926"/>
                </a:cubicBezTo>
                <a:cubicBezTo>
                  <a:pt x="53" y="912"/>
                  <a:pt x="26" y="926"/>
                  <a:pt x="26" y="912"/>
                </a:cubicBezTo>
                <a:cubicBezTo>
                  <a:pt x="26" y="886"/>
                  <a:pt x="53" y="886"/>
                  <a:pt x="80" y="872"/>
                </a:cubicBezTo>
                <a:cubicBezTo>
                  <a:pt x="66" y="859"/>
                  <a:pt x="66" y="886"/>
                  <a:pt x="53" y="872"/>
                </a:cubicBezTo>
                <a:cubicBezTo>
                  <a:pt x="93" y="872"/>
                  <a:pt x="80" y="819"/>
                  <a:pt x="93" y="805"/>
                </a:cubicBezTo>
                <a:cubicBezTo>
                  <a:pt x="93" y="792"/>
                  <a:pt x="80" y="792"/>
                  <a:pt x="80" y="778"/>
                </a:cubicBezTo>
                <a:cubicBezTo>
                  <a:pt x="80" y="765"/>
                  <a:pt x="93" y="751"/>
                  <a:pt x="107" y="751"/>
                </a:cubicBezTo>
                <a:cubicBezTo>
                  <a:pt x="120" y="778"/>
                  <a:pt x="147" y="778"/>
                  <a:pt x="147" y="805"/>
                </a:cubicBezTo>
                <a:cubicBezTo>
                  <a:pt x="173" y="805"/>
                  <a:pt x="160" y="778"/>
                  <a:pt x="200" y="778"/>
                </a:cubicBezTo>
                <a:cubicBezTo>
                  <a:pt x="200" y="765"/>
                  <a:pt x="147" y="778"/>
                  <a:pt x="187" y="751"/>
                </a:cubicBezTo>
                <a:cubicBezTo>
                  <a:pt x="173" y="738"/>
                  <a:pt x="147" y="765"/>
                  <a:pt x="160" y="778"/>
                </a:cubicBezTo>
                <a:cubicBezTo>
                  <a:pt x="147" y="765"/>
                  <a:pt x="133" y="751"/>
                  <a:pt x="120" y="751"/>
                </a:cubicBezTo>
                <a:cubicBezTo>
                  <a:pt x="133" y="738"/>
                  <a:pt x="200" y="725"/>
                  <a:pt x="173" y="698"/>
                </a:cubicBezTo>
                <a:cubicBezTo>
                  <a:pt x="187" y="671"/>
                  <a:pt x="213" y="644"/>
                  <a:pt x="240" y="617"/>
                </a:cubicBezTo>
                <a:cubicBezTo>
                  <a:pt x="267" y="631"/>
                  <a:pt x="267" y="617"/>
                  <a:pt x="307" y="617"/>
                </a:cubicBezTo>
                <a:cubicBezTo>
                  <a:pt x="320" y="617"/>
                  <a:pt x="294" y="604"/>
                  <a:pt x="307" y="590"/>
                </a:cubicBezTo>
                <a:cubicBezTo>
                  <a:pt x="320" y="590"/>
                  <a:pt x="347" y="577"/>
                  <a:pt x="360" y="590"/>
                </a:cubicBezTo>
                <a:cubicBezTo>
                  <a:pt x="347" y="590"/>
                  <a:pt x="347" y="577"/>
                  <a:pt x="334" y="577"/>
                </a:cubicBezTo>
                <a:cubicBezTo>
                  <a:pt x="347" y="563"/>
                  <a:pt x="347" y="563"/>
                  <a:pt x="347" y="563"/>
                </a:cubicBezTo>
                <a:cubicBezTo>
                  <a:pt x="387" y="577"/>
                  <a:pt x="414" y="537"/>
                  <a:pt x="441" y="550"/>
                </a:cubicBezTo>
                <a:cubicBezTo>
                  <a:pt x="454" y="537"/>
                  <a:pt x="454" y="510"/>
                  <a:pt x="494" y="523"/>
                </a:cubicBezTo>
                <a:cubicBezTo>
                  <a:pt x="494" y="550"/>
                  <a:pt x="534" y="563"/>
                  <a:pt x="547" y="577"/>
                </a:cubicBezTo>
                <a:cubicBezTo>
                  <a:pt x="588" y="577"/>
                  <a:pt x="574" y="537"/>
                  <a:pt x="601" y="523"/>
                </a:cubicBezTo>
                <a:cubicBezTo>
                  <a:pt x="601" y="456"/>
                  <a:pt x="574" y="429"/>
                  <a:pt x="561" y="375"/>
                </a:cubicBezTo>
                <a:cubicBezTo>
                  <a:pt x="574" y="349"/>
                  <a:pt x="588" y="349"/>
                  <a:pt x="614" y="349"/>
                </a:cubicBezTo>
                <a:cubicBezTo>
                  <a:pt x="614" y="375"/>
                  <a:pt x="588" y="349"/>
                  <a:pt x="588" y="375"/>
                </a:cubicBezTo>
                <a:cubicBezTo>
                  <a:pt x="601" y="389"/>
                  <a:pt x="628" y="362"/>
                  <a:pt x="641" y="375"/>
                </a:cubicBezTo>
                <a:cubicBezTo>
                  <a:pt x="641" y="362"/>
                  <a:pt x="654" y="362"/>
                  <a:pt x="668" y="349"/>
                </a:cubicBezTo>
                <a:cubicBezTo>
                  <a:pt x="628" y="335"/>
                  <a:pt x="628" y="295"/>
                  <a:pt x="588" y="295"/>
                </a:cubicBezTo>
                <a:cubicBezTo>
                  <a:pt x="588" y="295"/>
                  <a:pt x="601" y="282"/>
                  <a:pt x="614" y="268"/>
                </a:cubicBezTo>
                <a:cubicBezTo>
                  <a:pt x="588" y="255"/>
                  <a:pt x="614" y="228"/>
                  <a:pt x="614" y="214"/>
                </a:cubicBezTo>
                <a:cubicBezTo>
                  <a:pt x="641" y="214"/>
                  <a:pt x="654" y="201"/>
                  <a:pt x="681" y="201"/>
                </a:cubicBezTo>
                <a:cubicBezTo>
                  <a:pt x="668" y="188"/>
                  <a:pt x="654" y="161"/>
                  <a:pt x="668" y="147"/>
                </a:cubicBezTo>
                <a:cubicBezTo>
                  <a:pt x="694" y="147"/>
                  <a:pt x="694" y="161"/>
                  <a:pt x="721" y="147"/>
                </a:cubicBezTo>
                <a:cubicBezTo>
                  <a:pt x="708" y="134"/>
                  <a:pt x="708" y="134"/>
                  <a:pt x="735" y="120"/>
                </a:cubicBezTo>
                <a:cubicBezTo>
                  <a:pt x="735" y="94"/>
                  <a:pt x="721" y="107"/>
                  <a:pt x="721" y="80"/>
                </a:cubicBezTo>
                <a:cubicBezTo>
                  <a:pt x="748" y="67"/>
                  <a:pt x="775" y="53"/>
                  <a:pt x="801" y="67"/>
                </a:cubicBezTo>
                <a:cubicBezTo>
                  <a:pt x="815" y="67"/>
                  <a:pt x="815" y="53"/>
                  <a:pt x="828" y="40"/>
                </a:cubicBezTo>
                <a:cubicBezTo>
                  <a:pt x="855" y="53"/>
                  <a:pt x="868" y="26"/>
                  <a:pt x="881" y="0"/>
                </a:cubicBezTo>
                <a:cubicBezTo>
                  <a:pt x="922" y="13"/>
                  <a:pt x="908" y="53"/>
                  <a:pt x="908" y="80"/>
                </a:cubicBezTo>
                <a:cubicBezTo>
                  <a:pt x="948" y="80"/>
                  <a:pt x="975" y="94"/>
                  <a:pt x="1002" y="67"/>
                </a:cubicBezTo>
                <a:cubicBezTo>
                  <a:pt x="1002" y="40"/>
                  <a:pt x="988" y="53"/>
                  <a:pt x="975" y="40"/>
                </a:cubicBezTo>
                <a:cubicBezTo>
                  <a:pt x="988" y="40"/>
                  <a:pt x="988" y="13"/>
                  <a:pt x="1015" y="13"/>
                </a:cubicBezTo>
                <a:cubicBezTo>
                  <a:pt x="1028" y="26"/>
                  <a:pt x="1002" y="26"/>
                  <a:pt x="1015" y="53"/>
                </a:cubicBezTo>
                <a:cubicBezTo>
                  <a:pt x="1015" y="67"/>
                  <a:pt x="1042" y="67"/>
                  <a:pt x="1055" y="67"/>
                </a:cubicBezTo>
                <a:cubicBezTo>
                  <a:pt x="1042" y="94"/>
                  <a:pt x="1042" y="67"/>
                  <a:pt x="1015" y="80"/>
                </a:cubicBezTo>
                <a:cubicBezTo>
                  <a:pt x="1028" y="94"/>
                  <a:pt x="1028" y="94"/>
                  <a:pt x="1028" y="94"/>
                </a:cubicBezTo>
                <a:cubicBezTo>
                  <a:pt x="1055" y="107"/>
                  <a:pt x="1042" y="67"/>
                  <a:pt x="1082" y="80"/>
                </a:cubicBezTo>
                <a:cubicBezTo>
                  <a:pt x="1042" y="107"/>
                  <a:pt x="1109" y="120"/>
                  <a:pt x="1122" y="134"/>
                </a:cubicBezTo>
                <a:cubicBezTo>
                  <a:pt x="1082" y="147"/>
                  <a:pt x="1082" y="120"/>
                  <a:pt x="1055" y="134"/>
                </a:cubicBezTo>
                <a:cubicBezTo>
                  <a:pt x="1082" y="161"/>
                  <a:pt x="1135" y="201"/>
                  <a:pt x="1175" y="228"/>
                </a:cubicBezTo>
                <a:cubicBezTo>
                  <a:pt x="1162" y="282"/>
                  <a:pt x="1175" y="349"/>
                  <a:pt x="1135" y="389"/>
                </a:cubicBezTo>
                <a:cubicBezTo>
                  <a:pt x="1149" y="402"/>
                  <a:pt x="1162" y="416"/>
                  <a:pt x="1175" y="416"/>
                </a:cubicBezTo>
                <a:cubicBezTo>
                  <a:pt x="1175" y="443"/>
                  <a:pt x="1162" y="443"/>
                  <a:pt x="1162" y="456"/>
                </a:cubicBezTo>
                <a:cubicBezTo>
                  <a:pt x="1175" y="483"/>
                  <a:pt x="1189" y="443"/>
                  <a:pt x="1202" y="456"/>
                </a:cubicBezTo>
                <a:cubicBezTo>
                  <a:pt x="1202" y="443"/>
                  <a:pt x="1202" y="429"/>
                  <a:pt x="1189" y="429"/>
                </a:cubicBezTo>
                <a:cubicBezTo>
                  <a:pt x="1215" y="402"/>
                  <a:pt x="1242" y="402"/>
                  <a:pt x="1282" y="402"/>
                </a:cubicBezTo>
                <a:cubicBezTo>
                  <a:pt x="1269" y="375"/>
                  <a:pt x="1269" y="349"/>
                  <a:pt x="1282" y="308"/>
                </a:cubicBezTo>
                <a:cubicBezTo>
                  <a:pt x="1282" y="308"/>
                  <a:pt x="1282" y="322"/>
                  <a:pt x="1296" y="322"/>
                </a:cubicBezTo>
                <a:cubicBezTo>
                  <a:pt x="1309" y="322"/>
                  <a:pt x="1269" y="308"/>
                  <a:pt x="1296" y="295"/>
                </a:cubicBezTo>
                <a:cubicBezTo>
                  <a:pt x="1309" y="295"/>
                  <a:pt x="1322" y="308"/>
                  <a:pt x="1336" y="308"/>
                </a:cubicBezTo>
                <a:cubicBezTo>
                  <a:pt x="1322" y="322"/>
                  <a:pt x="1336" y="362"/>
                  <a:pt x="1322" y="349"/>
                </a:cubicBezTo>
                <a:close/>
                <a:moveTo>
                  <a:pt x="895" y="134"/>
                </a:moveTo>
                <a:cubicBezTo>
                  <a:pt x="841" y="134"/>
                  <a:pt x="828" y="161"/>
                  <a:pt x="801" y="174"/>
                </a:cubicBezTo>
                <a:cubicBezTo>
                  <a:pt x="775" y="161"/>
                  <a:pt x="735" y="174"/>
                  <a:pt x="721" y="201"/>
                </a:cubicBezTo>
                <a:cubicBezTo>
                  <a:pt x="721" y="228"/>
                  <a:pt x="721" y="228"/>
                  <a:pt x="721" y="255"/>
                </a:cubicBezTo>
                <a:cubicBezTo>
                  <a:pt x="708" y="268"/>
                  <a:pt x="694" y="282"/>
                  <a:pt x="694" y="295"/>
                </a:cubicBezTo>
                <a:cubicBezTo>
                  <a:pt x="708" y="295"/>
                  <a:pt x="708" y="335"/>
                  <a:pt x="681" y="335"/>
                </a:cubicBezTo>
                <a:cubicBezTo>
                  <a:pt x="681" y="389"/>
                  <a:pt x="708" y="456"/>
                  <a:pt x="681" y="510"/>
                </a:cubicBezTo>
                <a:cubicBezTo>
                  <a:pt x="775" y="537"/>
                  <a:pt x="748" y="671"/>
                  <a:pt x="855" y="671"/>
                </a:cubicBezTo>
                <a:cubicBezTo>
                  <a:pt x="841" y="698"/>
                  <a:pt x="828" y="671"/>
                  <a:pt x="815" y="684"/>
                </a:cubicBezTo>
                <a:cubicBezTo>
                  <a:pt x="815" y="725"/>
                  <a:pt x="868" y="711"/>
                  <a:pt x="855" y="765"/>
                </a:cubicBezTo>
                <a:cubicBezTo>
                  <a:pt x="868" y="778"/>
                  <a:pt x="881" y="765"/>
                  <a:pt x="881" y="778"/>
                </a:cubicBezTo>
                <a:cubicBezTo>
                  <a:pt x="881" y="805"/>
                  <a:pt x="895" y="819"/>
                  <a:pt x="908" y="832"/>
                </a:cubicBezTo>
                <a:cubicBezTo>
                  <a:pt x="935" y="832"/>
                  <a:pt x="922" y="819"/>
                  <a:pt x="948" y="819"/>
                </a:cubicBezTo>
                <a:cubicBezTo>
                  <a:pt x="962" y="832"/>
                  <a:pt x="975" y="832"/>
                  <a:pt x="988" y="859"/>
                </a:cubicBezTo>
                <a:cubicBezTo>
                  <a:pt x="1015" y="859"/>
                  <a:pt x="1028" y="845"/>
                  <a:pt x="1028" y="819"/>
                </a:cubicBezTo>
                <a:cubicBezTo>
                  <a:pt x="1015" y="832"/>
                  <a:pt x="1002" y="819"/>
                  <a:pt x="1015" y="805"/>
                </a:cubicBezTo>
                <a:cubicBezTo>
                  <a:pt x="1042" y="805"/>
                  <a:pt x="1042" y="792"/>
                  <a:pt x="1042" y="751"/>
                </a:cubicBezTo>
                <a:cubicBezTo>
                  <a:pt x="1069" y="751"/>
                  <a:pt x="1082" y="711"/>
                  <a:pt x="1095" y="698"/>
                </a:cubicBezTo>
                <a:cubicBezTo>
                  <a:pt x="1042" y="671"/>
                  <a:pt x="1082" y="563"/>
                  <a:pt x="1109" y="537"/>
                </a:cubicBezTo>
                <a:cubicBezTo>
                  <a:pt x="1109" y="523"/>
                  <a:pt x="1095" y="510"/>
                  <a:pt x="1082" y="483"/>
                </a:cubicBezTo>
                <a:cubicBezTo>
                  <a:pt x="1122" y="483"/>
                  <a:pt x="1082" y="429"/>
                  <a:pt x="1109" y="416"/>
                </a:cubicBezTo>
                <a:cubicBezTo>
                  <a:pt x="1069" y="389"/>
                  <a:pt x="1069" y="282"/>
                  <a:pt x="1122" y="282"/>
                </a:cubicBezTo>
                <a:cubicBezTo>
                  <a:pt x="1095" y="282"/>
                  <a:pt x="1082" y="255"/>
                  <a:pt x="1095" y="228"/>
                </a:cubicBezTo>
                <a:cubicBezTo>
                  <a:pt x="1069" y="228"/>
                  <a:pt x="1069" y="241"/>
                  <a:pt x="1055" y="228"/>
                </a:cubicBezTo>
                <a:cubicBezTo>
                  <a:pt x="1069" y="201"/>
                  <a:pt x="1028" y="161"/>
                  <a:pt x="1015" y="161"/>
                </a:cubicBezTo>
                <a:cubicBezTo>
                  <a:pt x="1015" y="161"/>
                  <a:pt x="1015" y="147"/>
                  <a:pt x="1015" y="134"/>
                </a:cubicBezTo>
                <a:cubicBezTo>
                  <a:pt x="988" y="147"/>
                  <a:pt x="962" y="134"/>
                  <a:pt x="922" y="134"/>
                </a:cubicBezTo>
                <a:cubicBezTo>
                  <a:pt x="908" y="120"/>
                  <a:pt x="922" y="134"/>
                  <a:pt x="922" y="107"/>
                </a:cubicBezTo>
                <a:cubicBezTo>
                  <a:pt x="908" y="107"/>
                  <a:pt x="908" y="107"/>
                  <a:pt x="908" y="107"/>
                </a:cubicBezTo>
                <a:cubicBezTo>
                  <a:pt x="895" y="120"/>
                  <a:pt x="908" y="134"/>
                  <a:pt x="895" y="134"/>
                </a:cubicBezTo>
                <a:close/>
                <a:moveTo>
                  <a:pt x="1443" y="389"/>
                </a:moveTo>
                <a:cubicBezTo>
                  <a:pt x="1456" y="389"/>
                  <a:pt x="1469" y="389"/>
                  <a:pt x="1483" y="389"/>
                </a:cubicBezTo>
                <a:cubicBezTo>
                  <a:pt x="1496" y="362"/>
                  <a:pt x="1456" y="389"/>
                  <a:pt x="1469" y="375"/>
                </a:cubicBezTo>
                <a:cubicBezTo>
                  <a:pt x="1469" y="362"/>
                  <a:pt x="1469" y="362"/>
                  <a:pt x="1469" y="362"/>
                </a:cubicBezTo>
                <a:cubicBezTo>
                  <a:pt x="1443" y="362"/>
                  <a:pt x="1443" y="362"/>
                  <a:pt x="1443" y="389"/>
                </a:cubicBezTo>
                <a:close/>
                <a:moveTo>
                  <a:pt x="1590" y="1020"/>
                </a:moveTo>
                <a:cubicBezTo>
                  <a:pt x="1576" y="980"/>
                  <a:pt x="1616" y="939"/>
                  <a:pt x="1656" y="939"/>
                </a:cubicBezTo>
                <a:cubicBezTo>
                  <a:pt x="1656" y="899"/>
                  <a:pt x="1683" y="819"/>
                  <a:pt x="1723" y="778"/>
                </a:cubicBezTo>
                <a:cubicBezTo>
                  <a:pt x="1696" y="765"/>
                  <a:pt x="1710" y="738"/>
                  <a:pt x="1723" y="725"/>
                </a:cubicBezTo>
                <a:cubicBezTo>
                  <a:pt x="1710" y="725"/>
                  <a:pt x="1696" y="725"/>
                  <a:pt x="1696" y="711"/>
                </a:cubicBezTo>
                <a:cubicBezTo>
                  <a:pt x="1710" y="711"/>
                  <a:pt x="1710" y="711"/>
                  <a:pt x="1723" y="711"/>
                </a:cubicBezTo>
                <a:cubicBezTo>
                  <a:pt x="1710" y="644"/>
                  <a:pt x="1670" y="604"/>
                  <a:pt x="1656" y="523"/>
                </a:cubicBezTo>
                <a:cubicBezTo>
                  <a:pt x="1630" y="510"/>
                  <a:pt x="1630" y="496"/>
                  <a:pt x="1616" y="496"/>
                </a:cubicBezTo>
                <a:cubicBezTo>
                  <a:pt x="1630" y="496"/>
                  <a:pt x="1630" y="469"/>
                  <a:pt x="1630" y="456"/>
                </a:cubicBezTo>
                <a:cubicBezTo>
                  <a:pt x="1603" y="456"/>
                  <a:pt x="1590" y="469"/>
                  <a:pt x="1563" y="483"/>
                </a:cubicBezTo>
                <a:cubicBezTo>
                  <a:pt x="1563" y="469"/>
                  <a:pt x="1550" y="469"/>
                  <a:pt x="1563" y="456"/>
                </a:cubicBezTo>
                <a:cubicBezTo>
                  <a:pt x="1550" y="456"/>
                  <a:pt x="1550" y="469"/>
                  <a:pt x="1536" y="469"/>
                </a:cubicBezTo>
                <a:cubicBezTo>
                  <a:pt x="1509" y="443"/>
                  <a:pt x="1456" y="429"/>
                  <a:pt x="1429" y="402"/>
                </a:cubicBezTo>
                <a:cubicBezTo>
                  <a:pt x="1376" y="416"/>
                  <a:pt x="1349" y="402"/>
                  <a:pt x="1282" y="416"/>
                </a:cubicBezTo>
                <a:cubicBezTo>
                  <a:pt x="1282" y="443"/>
                  <a:pt x="1309" y="443"/>
                  <a:pt x="1296" y="456"/>
                </a:cubicBezTo>
                <a:cubicBezTo>
                  <a:pt x="1256" y="456"/>
                  <a:pt x="1242" y="496"/>
                  <a:pt x="1242" y="510"/>
                </a:cubicBezTo>
                <a:cubicBezTo>
                  <a:pt x="1215" y="523"/>
                  <a:pt x="1175" y="523"/>
                  <a:pt x="1162" y="550"/>
                </a:cubicBezTo>
                <a:cubicBezTo>
                  <a:pt x="1162" y="563"/>
                  <a:pt x="1162" y="563"/>
                  <a:pt x="1162" y="563"/>
                </a:cubicBezTo>
                <a:cubicBezTo>
                  <a:pt x="1175" y="577"/>
                  <a:pt x="1189" y="537"/>
                  <a:pt x="1189" y="563"/>
                </a:cubicBezTo>
                <a:cubicBezTo>
                  <a:pt x="1189" y="563"/>
                  <a:pt x="1189" y="577"/>
                  <a:pt x="1175" y="590"/>
                </a:cubicBezTo>
                <a:cubicBezTo>
                  <a:pt x="1189" y="590"/>
                  <a:pt x="1215" y="577"/>
                  <a:pt x="1215" y="590"/>
                </a:cubicBezTo>
                <a:cubicBezTo>
                  <a:pt x="1215" y="604"/>
                  <a:pt x="1189" y="604"/>
                  <a:pt x="1175" y="617"/>
                </a:cubicBezTo>
                <a:cubicBezTo>
                  <a:pt x="1175" y="617"/>
                  <a:pt x="1149" y="604"/>
                  <a:pt x="1149" y="617"/>
                </a:cubicBezTo>
                <a:cubicBezTo>
                  <a:pt x="1162" y="631"/>
                  <a:pt x="1175" y="631"/>
                  <a:pt x="1175" y="644"/>
                </a:cubicBezTo>
                <a:cubicBezTo>
                  <a:pt x="1175" y="657"/>
                  <a:pt x="1162" y="657"/>
                  <a:pt x="1162" y="671"/>
                </a:cubicBezTo>
                <a:cubicBezTo>
                  <a:pt x="1162" y="671"/>
                  <a:pt x="1175" y="671"/>
                  <a:pt x="1175" y="684"/>
                </a:cubicBezTo>
                <a:cubicBezTo>
                  <a:pt x="1122" y="725"/>
                  <a:pt x="1135" y="819"/>
                  <a:pt x="1069" y="859"/>
                </a:cubicBezTo>
                <a:cubicBezTo>
                  <a:pt x="1082" y="859"/>
                  <a:pt x="1095" y="845"/>
                  <a:pt x="1095" y="859"/>
                </a:cubicBezTo>
                <a:cubicBezTo>
                  <a:pt x="1095" y="886"/>
                  <a:pt x="1069" y="886"/>
                  <a:pt x="1055" y="899"/>
                </a:cubicBezTo>
                <a:cubicBezTo>
                  <a:pt x="1069" y="926"/>
                  <a:pt x="1109" y="926"/>
                  <a:pt x="1122" y="953"/>
                </a:cubicBezTo>
                <a:cubicBezTo>
                  <a:pt x="1109" y="953"/>
                  <a:pt x="1082" y="939"/>
                  <a:pt x="1055" y="939"/>
                </a:cubicBezTo>
                <a:cubicBezTo>
                  <a:pt x="1055" y="993"/>
                  <a:pt x="1002" y="953"/>
                  <a:pt x="988" y="980"/>
                </a:cubicBezTo>
                <a:cubicBezTo>
                  <a:pt x="1015" y="993"/>
                  <a:pt x="1042" y="993"/>
                  <a:pt x="1069" y="993"/>
                </a:cubicBezTo>
                <a:cubicBezTo>
                  <a:pt x="1069" y="1033"/>
                  <a:pt x="1069" y="1033"/>
                  <a:pt x="1095" y="1047"/>
                </a:cubicBezTo>
                <a:cubicBezTo>
                  <a:pt x="1069" y="1060"/>
                  <a:pt x="1055" y="1033"/>
                  <a:pt x="1015" y="1047"/>
                </a:cubicBezTo>
                <a:cubicBezTo>
                  <a:pt x="1015" y="1087"/>
                  <a:pt x="1042" y="1074"/>
                  <a:pt x="1055" y="1100"/>
                </a:cubicBezTo>
                <a:cubicBezTo>
                  <a:pt x="1015" y="1100"/>
                  <a:pt x="1015" y="1114"/>
                  <a:pt x="1015" y="1127"/>
                </a:cubicBezTo>
                <a:cubicBezTo>
                  <a:pt x="1002" y="1114"/>
                  <a:pt x="975" y="1100"/>
                  <a:pt x="948" y="1114"/>
                </a:cubicBezTo>
                <a:cubicBezTo>
                  <a:pt x="948" y="1074"/>
                  <a:pt x="948" y="1074"/>
                  <a:pt x="948" y="1047"/>
                </a:cubicBezTo>
                <a:cubicBezTo>
                  <a:pt x="935" y="1047"/>
                  <a:pt x="908" y="1047"/>
                  <a:pt x="895" y="1047"/>
                </a:cubicBezTo>
                <a:cubicBezTo>
                  <a:pt x="855" y="1006"/>
                  <a:pt x="801" y="939"/>
                  <a:pt x="815" y="872"/>
                </a:cubicBezTo>
                <a:cubicBezTo>
                  <a:pt x="788" y="872"/>
                  <a:pt x="788" y="886"/>
                  <a:pt x="761" y="886"/>
                </a:cubicBezTo>
                <a:cubicBezTo>
                  <a:pt x="775" y="859"/>
                  <a:pt x="748" y="872"/>
                  <a:pt x="748" y="845"/>
                </a:cubicBezTo>
                <a:cubicBezTo>
                  <a:pt x="775" y="845"/>
                  <a:pt x="775" y="832"/>
                  <a:pt x="801" y="845"/>
                </a:cubicBezTo>
                <a:cubicBezTo>
                  <a:pt x="788" y="792"/>
                  <a:pt x="721" y="778"/>
                  <a:pt x="681" y="738"/>
                </a:cubicBezTo>
                <a:cubicBezTo>
                  <a:pt x="681" y="698"/>
                  <a:pt x="668" y="684"/>
                  <a:pt x="681" y="631"/>
                </a:cubicBezTo>
                <a:cubicBezTo>
                  <a:pt x="628" y="617"/>
                  <a:pt x="561" y="590"/>
                  <a:pt x="521" y="590"/>
                </a:cubicBezTo>
                <a:cubicBezTo>
                  <a:pt x="521" y="617"/>
                  <a:pt x="507" y="617"/>
                  <a:pt x="494" y="631"/>
                </a:cubicBezTo>
                <a:cubicBezTo>
                  <a:pt x="467" y="631"/>
                  <a:pt x="454" y="617"/>
                  <a:pt x="414" y="617"/>
                </a:cubicBezTo>
                <a:cubicBezTo>
                  <a:pt x="400" y="671"/>
                  <a:pt x="374" y="657"/>
                  <a:pt x="320" y="671"/>
                </a:cubicBezTo>
                <a:cubicBezTo>
                  <a:pt x="320" y="657"/>
                  <a:pt x="320" y="644"/>
                  <a:pt x="307" y="631"/>
                </a:cubicBezTo>
                <a:cubicBezTo>
                  <a:pt x="294" y="644"/>
                  <a:pt x="280" y="644"/>
                  <a:pt x="267" y="644"/>
                </a:cubicBezTo>
                <a:cubicBezTo>
                  <a:pt x="254" y="671"/>
                  <a:pt x="280" y="671"/>
                  <a:pt x="280" y="698"/>
                </a:cubicBezTo>
                <a:cubicBezTo>
                  <a:pt x="254" y="698"/>
                  <a:pt x="254" y="698"/>
                  <a:pt x="227" y="698"/>
                </a:cubicBezTo>
                <a:cubicBezTo>
                  <a:pt x="227" y="711"/>
                  <a:pt x="254" y="711"/>
                  <a:pt x="254" y="725"/>
                </a:cubicBezTo>
                <a:cubicBezTo>
                  <a:pt x="254" y="738"/>
                  <a:pt x="254" y="738"/>
                  <a:pt x="254" y="738"/>
                </a:cubicBezTo>
                <a:cubicBezTo>
                  <a:pt x="240" y="751"/>
                  <a:pt x="240" y="738"/>
                  <a:pt x="227" y="751"/>
                </a:cubicBezTo>
                <a:cubicBezTo>
                  <a:pt x="240" y="778"/>
                  <a:pt x="200" y="792"/>
                  <a:pt x="187" y="832"/>
                </a:cubicBezTo>
                <a:cubicBezTo>
                  <a:pt x="173" y="832"/>
                  <a:pt x="187" y="859"/>
                  <a:pt x="187" y="859"/>
                </a:cubicBezTo>
                <a:cubicBezTo>
                  <a:pt x="160" y="899"/>
                  <a:pt x="147" y="886"/>
                  <a:pt x="133" y="912"/>
                </a:cubicBezTo>
                <a:cubicBezTo>
                  <a:pt x="120" y="912"/>
                  <a:pt x="120" y="899"/>
                  <a:pt x="107" y="899"/>
                </a:cubicBezTo>
                <a:cubicBezTo>
                  <a:pt x="107" y="939"/>
                  <a:pt x="120" y="939"/>
                  <a:pt x="133" y="939"/>
                </a:cubicBezTo>
                <a:cubicBezTo>
                  <a:pt x="120" y="1047"/>
                  <a:pt x="120" y="1235"/>
                  <a:pt x="213" y="1302"/>
                </a:cubicBezTo>
                <a:cubicBezTo>
                  <a:pt x="213" y="1302"/>
                  <a:pt x="213" y="1315"/>
                  <a:pt x="213" y="1329"/>
                </a:cubicBezTo>
                <a:cubicBezTo>
                  <a:pt x="227" y="1315"/>
                  <a:pt x="240" y="1329"/>
                  <a:pt x="254" y="1329"/>
                </a:cubicBezTo>
                <a:cubicBezTo>
                  <a:pt x="294" y="1449"/>
                  <a:pt x="441" y="1396"/>
                  <a:pt x="507" y="1476"/>
                </a:cubicBezTo>
                <a:cubicBezTo>
                  <a:pt x="521" y="1463"/>
                  <a:pt x="521" y="1463"/>
                  <a:pt x="534" y="1449"/>
                </a:cubicBezTo>
                <a:cubicBezTo>
                  <a:pt x="547" y="1463"/>
                  <a:pt x="547" y="1476"/>
                  <a:pt x="547" y="1490"/>
                </a:cubicBezTo>
                <a:cubicBezTo>
                  <a:pt x="574" y="1476"/>
                  <a:pt x="574" y="1463"/>
                  <a:pt x="588" y="1449"/>
                </a:cubicBezTo>
                <a:cubicBezTo>
                  <a:pt x="654" y="1463"/>
                  <a:pt x="668" y="1423"/>
                  <a:pt x="735" y="1423"/>
                </a:cubicBezTo>
                <a:cubicBezTo>
                  <a:pt x="775" y="1356"/>
                  <a:pt x="881" y="1315"/>
                  <a:pt x="948" y="1262"/>
                </a:cubicBezTo>
                <a:cubicBezTo>
                  <a:pt x="922" y="1302"/>
                  <a:pt x="975" y="1302"/>
                  <a:pt x="975" y="1329"/>
                </a:cubicBezTo>
                <a:cubicBezTo>
                  <a:pt x="908" y="1382"/>
                  <a:pt x="855" y="1409"/>
                  <a:pt x="761" y="1436"/>
                </a:cubicBezTo>
                <a:cubicBezTo>
                  <a:pt x="788" y="1436"/>
                  <a:pt x="801" y="1436"/>
                  <a:pt x="801" y="1463"/>
                </a:cubicBezTo>
                <a:cubicBezTo>
                  <a:pt x="828" y="1463"/>
                  <a:pt x="855" y="1436"/>
                  <a:pt x="855" y="1449"/>
                </a:cubicBezTo>
                <a:cubicBezTo>
                  <a:pt x="801" y="1490"/>
                  <a:pt x="761" y="1530"/>
                  <a:pt x="761" y="1584"/>
                </a:cubicBezTo>
                <a:cubicBezTo>
                  <a:pt x="735" y="1584"/>
                  <a:pt x="735" y="1597"/>
                  <a:pt x="708" y="1597"/>
                </a:cubicBezTo>
                <a:cubicBezTo>
                  <a:pt x="708" y="1624"/>
                  <a:pt x="735" y="1611"/>
                  <a:pt x="735" y="1624"/>
                </a:cubicBezTo>
                <a:cubicBezTo>
                  <a:pt x="721" y="1664"/>
                  <a:pt x="735" y="1705"/>
                  <a:pt x="721" y="1731"/>
                </a:cubicBezTo>
                <a:cubicBezTo>
                  <a:pt x="748" y="1718"/>
                  <a:pt x="748" y="1785"/>
                  <a:pt x="748" y="1799"/>
                </a:cubicBezTo>
                <a:cubicBezTo>
                  <a:pt x="748" y="1785"/>
                  <a:pt x="748" y="1772"/>
                  <a:pt x="761" y="1772"/>
                </a:cubicBezTo>
                <a:cubicBezTo>
                  <a:pt x="801" y="1799"/>
                  <a:pt x="815" y="1839"/>
                  <a:pt x="855" y="1866"/>
                </a:cubicBezTo>
                <a:cubicBezTo>
                  <a:pt x="868" y="1839"/>
                  <a:pt x="868" y="1852"/>
                  <a:pt x="895" y="1839"/>
                </a:cubicBezTo>
                <a:cubicBezTo>
                  <a:pt x="908" y="1839"/>
                  <a:pt x="908" y="1866"/>
                  <a:pt x="922" y="1866"/>
                </a:cubicBezTo>
                <a:cubicBezTo>
                  <a:pt x="922" y="1852"/>
                  <a:pt x="935" y="1839"/>
                  <a:pt x="948" y="1839"/>
                </a:cubicBezTo>
                <a:cubicBezTo>
                  <a:pt x="962" y="1852"/>
                  <a:pt x="1002" y="1852"/>
                  <a:pt x="1002" y="1893"/>
                </a:cubicBezTo>
                <a:cubicBezTo>
                  <a:pt x="988" y="1893"/>
                  <a:pt x="988" y="1906"/>
                  <a:pt x="988" y="1919"/>
                </a:cubicBezTo>
                <a:cubicBezTo>
                  <a:pt x="1002" y="1919"/>
                  <a:pt x="988" y="1933"/>
                  <a:pt x="1002" y="1933"/>
                </a:cubicBezTo>
                <a:cubicBezTo>
                  <a:pt x="1002" y="1906"/>
                  <a:pt x="1042" y="1933"/>
                  <a:pt x="1055" y="1933"/>
                </a:cubicBezTo>
                <a:cubicBezTo>
                  <a:pt x="1055" y="1919"/>
                  <a:pt x="1042" y="1906"/>
                  <a:pt x="1042" y="1893"/>
                </a:cubicBezTo>
                <a:cubicBezTo>
                  <a:pt x="1055" y="1879"/>
                  <a:pt x="1082" y="1906"/>
                  <a:pt x="1095" y="1879"/>
                </a:cubicBezTo>
                <a:cubicBezTo>
                  <a:pt x="1082" y="1839"/>
                  <a:pt x="1122" y="1839"/>
                  <a:pt x="1149" y="1825"/>
                </a:cubicBezTo>
                <a:cubicBezTo>
                  <a:pt x="1135" y="1825"/>
                  <a:pt x="1122" y="1825"/>
                  <a:pt x="1122" y="1812"/>
                </a:cubicBezTo>
                <a:cubicBezTo>
                  <a:pt x="1135" y="1812"/>
                  <a:pt x="1135" y="1799"/>
                  <a:pt x="1149" y="1799"/>
                </a:cubicBezTo>
                <a:cubicBezTo>
                  <a:pt x="1162" y="1799"/>
                  <a:pt x="1175" y="1785"/>
                  <a:pt x="1175" y="1812"/>
                </a:cubicBezTo>
                <a:cubicBezTo>
                  <a:pt x="1175" y="1812"/>
                  <a:pt x="1175" y="1825"/>
                  <a:pt x="1189" y="1825"/>
                </a:cubicBezTo>
                <a:cubicBezTo>
                  <a:pt x="1189" y="1799"/>
                  <a:pt x="1189" y="1799"/>
                  <a:pt x="1189" y="1785"/>
                </a:cubicBezTo>
                <a:cubicBezTo>
                  <a:pt x="1175" y="1785"/>
                  <a:pt x="1162" y="1772"/>
                  <a:pt x="1162" y="1758"/>
                </a:cubicBezTo>
                <a:cubicBezTo>
                  <a:pt x="1175" y="1745"/>
                  <a:pt x="1162" y="1731"/>
                  <a:pt x="1175" y="1718"/>
                </a:cubicBezTo>
                <a:cubicBezTo>
                  <a:pt x="1162" y="1705"/>
                  <a:pt x="1162" y="1731"/>
                  <a:pt x="1162" y="1718"/>
                </a:cubicBezTo>
                <a:cubicBezTo>
                  <a:pt x="1162" y="1705"/>
                  <a:pt x="1202" y="1705"/>
                  <a:pt x="1215" y="1691"/>
                </a:cubicBezTo>
                <a:cubicBezTo>
                  <a:pt x="1202" y="1678"/>
                  <a:pt x="1189" y="1691"/>
                  <a:pt x="1175" y="1678"/>
                </a:cubicBezTo>
                <a:cubicBezTo>
                  <a:pt x="1215" y="1651"/>
                  <a:pt x="1229" y="1664"/>
                  <a:pt x="1269" y="1664"/>
                </a:cubicBezTo>
                <a:cubicBezTo>
                  <a:pt x="1256" y="1637"/>
                  <a:pt x="1202" y="1637"/>
                  <a:pt x="1175" y="1637"/>
                </a:cubicBezTo>
                <a:cubicBezTo>
                  <a:pt x="1175" y="1611"/>
                  <a:pt x="1162" y="1597"/>
                  <a:pt x="1175" y="1570"/>
                </a:cubicBezTo>
                <a:cubicBezTo>
                  <a:pt x="1162" y="1570"/>
                  <a:pt x="1135" y="1584"/>
                  <a:pt x="1135" y="1570"/>
                </a:cubicBezTo>
                <a:cubicBezTo>
                  <a:pt x="1135" y="1557"/>
                  <a:pt x="1162" y="1570"/>
                  <a:pt x="1149" y="1543"/>
                </a:cubicBezTo>
                <a:cubicBezTo>
                  <a:pt x="1109" y="1543"/>
                  <a:pt x="1082" y="1543"/>
                  <a:pt x="1069" y="1517"/>
                </a:cubicBezTo>
                <a:cubicBezTo>
                  <a:pt x="1082" y="1503"/>
                  <a:pt x="1109" y="1517"/>
                  <a:pt x="1122" y="1503"/>
                </a:cubicBezTo>
                <a:cubicBezTo>
                  <a:pt x="1122" y="1517"/>
                  <a:pt x="1122" y="1517"/>
                  <a:pt x="1122" y="1530"/>
                </a:cubicBezTo>
                <a:cubicBezTo>
                  <a:pt x="1149" y="1530"/>
                  <a:pt x="1175" y="1517"/>
                  <a:pt x="1175" y="1490"/>
                </a:cubicBezTo>
                <a:cubicBezTo>
                  <a:pt x="1135" y="1476"/>
                  <a:pt x="1109" y="1476"/>
                  <a:pt x="1069" y="1476"/>
                </a:cubicBezTo>
                <a:cubicBezTo>
                  <a:pt x="1069" y="1476"/>
                  <a:pt x="1069" y="1449"/>
                  <a:pt x="1069" y="1423"/>
                </a:cubicBezTo>
                <a:cubicBezTo>
                  <a:pt x="1055" y="1423"/>
                  <a:pt x="1028" y="1449"/>
                  <a:pt x="1028" y="1423"/>
                </a:cubicBezTo>
                <a:cubicBezTo>
                  <a:pt x="1042" y="1409"/>
                  <a:pt x="1069" y="1396"/>
                  <a:pt x="1082" y="1409"/>
                </a:cubicBezTo>
                <a:cubicBezTo>
                  <a:pt x="1082" y="1409"/>
                  <a:pt x="1095" y="1396"/>
                  <a:pt x="1109" y="1396"/>
                </a:cubicBezTo>
                <a:cubicBezTo>
                  <a:pt x="1109" y="1382"/>
                  <a:pt x="1082" y="1382"/>
                  <a:pt x="1095" y="1369"/>
                </a:cubicBezTo>
                <a:cubicBezTo>
                  <a:pt x="1109" y="1369"/>
                  <a:pt x="1109" y="1356"/>
                  <a:pt x="1122" y="1356"/>
                </a:cubicBezTo>
                <a:cubicBezTo>
                  <a:pt x="1122" y="1315"/>
                  <a:pt x="1109" y="1262"/>
                  <a:pt x="1135" y="1248"/>
                </a:cubicBezTo>
                <a:cubicBezTo>
                  <a:pt x="1162" y="1262"/>
                  <a:pt x="1175" y="1248"/>
                  <a:pt x="1202" y="1235"/>
                </a:cubicBezTo>
                <a:cubicBezTo>
                  <a:pt x="1215" y="1235"/>
                  <a:pt x="1242" y="1248"/>
                  <a:pt x="1242" y="1262"/>
                </a:cubicBezTo>
                <a:cubicBezTo>
                  <a:pt x="1229" y="1262"/>
                  <a:pt x="1229" y="1275"/>
                  <a:pt x="1215" y="1275"/>
                </a:cubicBezTo>
                <a:cubicBezTo>
                  <a:pt x="1256" y="1288"/>
                  <a:pt x="1229" y="1329"/>
                  <a:pt x="1215" y="1342"/>
                </a:cubicBezTo>
                <a:cubicBezTo>
                  <a:pt x="1242" y="1329"/>
                  <a:pt x="1229" y="1356"/>
                  <a:pt x="1229" y="1369"/>
                </a:cubicBezTo>
                <a:cubicBezTo>
                  <a:pt x="1242" y="1369"/>
                  <a:pt x="1256" y="1396"/>
                  <a:pt x="1256" y="1409"/>
                </a:cubicBezTo>
                <a:cubicBezTo>
                  <a:pt x="1242" y="1409"/>
                  <a:pt x="1242" y="1423"/>
                  <a:pt x="1229" y="1423"/>
                </a:cubicBezTo>
                <a:cubicBezTo>
                  <a:pt x="1242" y="1449"/>
                  <a:pt x="1242" y="1463"/>
                  <a:pt x="1242" y="1490"/>
                </a:cubicBezTo>
                <a:cubicBezTo>
                  <a:pt x="1269" y="1476"/>
                  <a:pt x="1256" y="1463"/>
                  <a:pt x="1296" y="1476"/>
                </a:cubicBezTo>
                <a:cubicBezTo>
                  <a:pt x="1296" y="1517"/>
                  <a:pt x="1336" y="1517"/>
                  <a:pt x="1349" y="1543"/>
                </a:cubicBezTo>
                <a:cubicBezTo>
                  <a:pt x="1336" y="1557"/>
                  <a:pt x="1309" y="1543"/>
                  <a:pt x="1296" y="1557"/>
                </a:cubicBezTo>
                <a:cubicBezTo>
                  <a:pt x="1309" y="1570"/>
                  <a:pt x="1309" y="1584"/>
                  <a:pt x="1309" y="1584"/>
                </a:cubicBezTo>
                <a:cubicBezTo>
                  <a:pt x="1403" y="1530"/>
                  <a:pt x="1523" y="1597"/>
                  <a:pt x="1643" y="1543"/>
                </a:cubicBezTo>
                <a:cubicBezTo>
                  <a:pt x="1656" y="1543"/>
                  <a:pt x="1656" y="1570"/>
                  <a:pt x="1670" y="1570"/>
                </a:cubicBezTo>
                <a:cubicBezTo>
                  <a:pt x="1696" y="1543"/>
                  <a:pt x="1696" y="1517"/>
                  <a:pt x="1683" y="1490"/>
                </a:cubicBezTo>
                <a:cubicBezTo>
                  <a:pt x="1656" y="1490"/>
                  <a:pt x="1643" y="1490"/>
                  <a:pt x="1630" y="1476"/>
                </a:cubicBezTo>
                <a:cubicBezTo>
                  <a:pt x="1656" y="1476"/>
                  <a:pt x="1643" y="1449"/>
                  <a:pt x="1670" y="1449"/>
                </a:cubicBezTo>
                <a:cubicBezTo>
                  <a:pt x="1683" y="1409"/>
                  <a:pt x="1683" y="1409"/>
                  <a:pt x="1670" y="1382"/>
                </a:cubicBezTo>
                <a:cubicBezTo>
                  <a:pt x="1683" y="1382"/>
                  <a:pt x="1683" y="1396"/>
                  <a:pt x="1683" y="1382"/>
                </a:cubicBezTo>
                <a:cubicBezTo>
                  <a:pt x="1656" y="1356"/>
                  <a:pt x="1696" y="1248"/>
                  <a:pt x="1616" y="1235"/>
                </a:cubicBezTo>
                <a:cubicBezTo>
                  <a:pt x="1616" y="1221"/>
                  <a:pt x="1656" y="1235"/>
                  <a:pt x="1683" y="1235"/>
                </a:cubicBezTo>
                <a:cubicBezTo>
                  <a:pt x="1670" y="1221"/>
                  <a:pt x="1696" y="1208"/>
                  <a:pt x="1683" y="1208"/>
                </a:cubicBezTo>
                <a:cubicBezTo>
                  <a:pt x="1656" y="1235"/>
                  <a:pt x="1603" y="1221"/>
                  <a:pt x="1576" y="1235"/>
                </a:cubicBezTo>
                <a:cubicBezTo>
                  <a:pt x="1576" y="1221"/>
                  <a:pt x="1576" y="1208"/>
                  <a:pt x="1576" y="1208"/>
                </a:cubicBezTo>
                <a:cubicBezTo>
                  <a:pt x="1536" y="1208"/>
                  <a:pt x="1509" y="1221"/>
                  <a:pt x="1496" y="1181"/>
                </a:cubicBezTo>
                <a:cubicBezTo>
                  <a:pt x="1456" y="1181"/>
                  <a:pt x="1456" y="1235"/>
                  <a:pt x="1403" y="1235"/>
                </a:cubicBezTo>
                <a:cubicBezTo>
                  <a:pt x="1416" y="1208"/>
                  <a:pt x="1362" y="1235"/>
                  <a:pt x="1376" y="1208"/>
                </a:cubicBezTo>
                <a:cubicBezTo>
                  <a:pt x="1389" y="1221"/>
                  <a:pt x="1403" y="1208"/>
                  <a:pt x="1416" y="1194"/>
                </a:cubicBezTo>
                <a:cubicBezTo>
                  <a:pt x="1403" y="1181"/>
                  <a:pt x="1376" y="1194"/>
                  <a:pt x="1349" y="1194"/>
                </a:cubicBezTo>
                <a:cubicBezTo>
                  <a:pt x="1362" y="1154"/>
                  <a:pt x="1336" y="1194"/>
                  <a:pt x="1322" y="1181"/>
                </a:cubicBezTo>
                <a:cubicBezTo>
                  <a:pt x="1322" y="1154"/>
                  <a:pt x="1309" y="1168"/>
                  <a:pt x="1322" y="1141"/>
                </a:cubicBezTo>
                <a:cubicBezTo>
                  <a:pt x="1296" y="1168"/>
                  <a:pt x="1269" y="1154"/>
                  <a:pt x="1242" y="1141"/>
                </a:cubicBezTo>
                <a:cubicBezTo>
                  <a:pt x="1242" y="1181"/>
                  <a:pt x="1229" y="1181"/>
                  <a:pt x="1202" y="1194"/>
                </a:cubicBezTo>
                <a:cubicBezTo>
                  <a:pt x="1202" y="1181"/>
                  <a:pt x="1215" y="1168"/>
                  <a:pt x="1215" y="1168"/>
                </a:cubicBezTo>
                <a:cubicBezTo>
                  <a:pt x="1189" y="1168"/>
                  <a:pt x="1175" y="1181"/>
                  <a:pt x="1175" y="1154"/>
                </a:cubicBezTo>
                <a:cubicBezTo>
                  <a:pt x="1175" y="1141"/>
                  <a:pt x="1175" y="1141"/>
                  <a:pt x="1189" y="1127"/>
                </a:cubicBezTo>
                <a:cubicBezTo>
                  <a:pt x="1162" y="1127"/>
                  <a:pt x="1175" y="1114"/>
                  <a:pt x="1162" y="1100"/>
                </a:cubicBezTo>
                <a:cubicBezTo>
                  <a:pt x="1162" y="1100"/>
                  <a:pt x="1202" y="1100"/>
                  <a:pt x="1175" y="1087"/>
                </a:cubicBezTo>
                <a:cubicBezTo>
                  <a:pt x="1149" y="1087"/>
                  <a:pt x="1149" y="1100"/>
                  <a:pt x="1135" y="1087"/>
                </a:cubicBezTo>
                <a:cubicBezTo>
                  <a:pt x="1135" y="1074"/>
                  <a:pt x="1162" y="1074"/>
                  <a:pt x="1175" y="1060"/>
                </a:cubicBezTo>
                <a:cubicBezTo>
                  <a:pt x="1189" y="1060"/>
                  <a:pt x="1175" y="1047"/>
                  <a:pt x="1175" y="1047"/>
                </a:cubicBezTo>
                <a:cubicBezTo>
                  <a:pt x="1189" y="1047"/>
                  <a:pt x="1202" y="1047"/>
                  <a:pt x="1202" y="1047"/>
                </a:cubicBezTo>
                <a:cubicBezTo>
                  <a:pt x="1202" y="1033"/>
                  <a:pt x="1202" y="1020"/>
                  <a:pt x="1202" y="1006"/>
                </a:cubicBezTo>
                <a:cubicBezTo>
                  <a:pt x="1242" y="1006"/>
                  <a:pt x="1229" y="980"/>
                  <a:pt x="1256" y="980"/>
                </a:cubicBezTo>
                <a:cubicBezTo>
                  <a:pt x="1256" y="1006"/>
                  <a:pt x="1282" y="1006"/>
                  <a:pt x="1296" y="1020"/>
                </a:cubicBezTo>
                <a:cubicBezTo>
                  <a:pt x="1296" y="1006"/>
                  <a:pt x="1269" y="980"/>
                  <a:pt x="1296" y="966"/>
                </a:cubicBezTo>
                <a:cubicBezTo>
                  <a:pt x="1309" y="966"/>
                  <a:pt x="1322" y="966"/>
                  <a:pt x="1322" y="993"/>
                </a:cubicBezTo>
                <a:cubicBezTo>
                  <a:pt x="1309" y="993"/>
                  <a:pt x="1296" y="993"/>
                  <a:pt x="1296" y="1006"/>
                </a:cubicBezTo>
                <a:cubicBezTo>
                  <a:pt x="1336" y="1006"/>
                  <a:pt x="1322" y="1060"/>
                  <a:pt x="1376" y="1047"/>
                </a:cubicBezTo>
                <a:cubicBezTo>
                  <a:pt x="1389" y="1033"/>
                  <a:pt x="1389" y="1006"/>
                  <a:pt x="1416" y="1020"/>
                </a:cubicBezTo>
                <a:cubicBezTo>
                  <a:pt x="1429" y="966"/>
                  <a:pt x="1403" y="966"/>
                  <a:pt x="1389" y="939"/>
                </a:cubicBezTo>
                <a:cubicBezTo>
                  <a:pt x="1416" y="939"/>
                  <a:pt x="1416" y="953"/>
                  <a:pt x="1429" y="939"/>
                </a:cubicBezTo>
                <a:cubicBezTo>
                  <a:pt x="1429" y="966"/>
                  <a:pt x="1456" y="966"/>
                  <a:pt x="1469" y="980"/>
                </a:cubicBezTo>
                <a:cubicBezTo>
                  <a:pt x="1443" y="993"/>
                  <a:pt x="1483" y="1006"/>
                  <a:pt x="1469" y="1020"/>
                </a:cubicBezTo>
                <a:cubicBezTo>
                  <a:pt x="1509" y="1020"/>
                  <a:pt x="1550" y="1006"/>
                  <a:pt x="1590" y="1020"/>
                </a:cubicBezTo>
                <a:close/>
                <a:moveTo>
                  <a:pt x="1710" y="523"/>
                </a:moveTo>
                <a:cubicBezTo>
                  <a:pt x="1723" y="510"/>
                  <a:pt x="1737" y="510"/>
                  <a:pt x="1763" y="510"/>
                </a:cubicBezTo>
                <a:cubicBezTo>
                  <a:pt x="1763" y="483"/>
                  <a:pt x="1710" y="496"/>
                  <a:pt x="1710" y="523"/>
                </a:cubicBezTo>
                <a:close/>
                <a:moveTo>
                  <a:pt x="120" y="872"/>
                </a:moveTo>
                <a:cubicBezTo>
                  <a:pt x="93" y="886"/>
                  <a:pt x="107" y="859"/>
                  <a:pt x="93" y="859"/>
                </a:cubicBezTo>
                <a:cubicBezTo>
                  <a:pt x="80" y="886"/>
                  <a:pt x="120" y="899"/>
                  <a:pt x="120" y="872"/>
                </a:cubicBezTo>
                <a:close/>
                <a:moveTo>
                  <a:pt x="988" y="939"/>
                </a:moveTo>
                <a:cubicBezTo>
                  <a:pt x="1002" y="926"/>
                  <a:pt x="975" y="926"/>
                  <a:pt x="988" y="899"/>
                </a:cubicBezTo>
                <a:cubicBezTo>
                  <a:pt x="975" y="899"/>
                  <a:pt x="962" y="899"/>
                  <a:pt x="948" y="899"/>
                </a:cubicBezTo>
                <a:cubicBezTo>
                  <a:pt x="948" y="939"/>
                  <a:pt x="975" y="926"/>
                  <a:pt x="988" y="939"/>
                </a:cubicBezTo>
                <a:close/>
                <a:moveTo>
                  <a:pt x="922" y="1033"/>
                </a:moveTo>
                <a:cubicBezTo>
                  <a:pt x="935" y="1020"/>
                  <a:pt x="935" y="1033"/>
                  <a:pt x="948" y="1033"/>
                </a:cubicBezTo>
                <a:cubicBezTo>
                  <a:pt x="935" y="1006"/>
                  <a:pt x="935" y="1006"/>
                  <a:pt x="962" y="993"/>
                </a:cubicBezTo>
                <a:cubicBezTo>
                  <a:pt x="962" y="980"/>
                  <a:pt x="962" y="980"/>
                  <a:pt x="935" y="980"/>
                </a:cubicBezTo>
                <a:cubicBezTo>
                  <a:pt x="935" y="1006"/>
                  <a:pt x="935" y="1020"/>
                  <a:pt x="922" y="1033"/>
                </a:cubicBezTo>
                <a:close/>
                <a:moveTo>
                  <a:pt x="1189" y="1074"/>
                </a:moveTo>
                <a:cubicBezTo>
                  <a:pt x="1242" y="1087"/>
                  <a:pt x="1229" y="1114"/>
                  <a:pt x="1282" y="1127"/>
                </a:cubicBezTo>
                <a:cubicBezTo>
                  <a:pt x="1309" y="1114"/>
                  <a:pt x="1269" y="1100"/>
                  <a:pt x="1282" y="1087"/>
                </a:cubicBezTo>
                <a:cubicBezTo>
                  <a:pt x="1296" y="1100"/>
                  <a:pt x="1309" y="1100"/>
                  <a:pt x="1322" y="1074"/>
                </a:cubicBezTo>
                <a:cubicBezTo>
                  <a:pt x="1349" y="1087"/>
                  <a:pt x="1336" y="1100"/>
                  <a:pt x="1349" y="1114"/>
                </a:cubicBezTo>
                <a:cubicBezTo>
                  <a:pt x="1376" y="1114"/>
                  <a:pt x="1416" y="1114"/>
                  <a:pt x="1416" y="1087"/>
                </a:cubicBezTo>
                <a:cubicBezTo>
                  <a:pt x="1389" y="1087"/>
                  <a:pt x="1376" y="1127"/>
                  <a:pt x="1362" y="1100"/>
                </a:cubicBezTo>
                <a:cubicBezTo>
                  <a:pt x="1362" y="1087"/>
                  <a:pt x="1376" y="1100"/>
                  <a:pt x="1376" y="1074"/>
                </a:cubicBezTo>
                <a:cubicBezTo>
                  <a:pt x="1309" y="1060"/>
                  <a:pt x="1229" y="1006"/>
                  <a:pt x="1189" y="1074"/>
                </a:cubicBezTo>
                <a:close/>
                <a:moveTo>
                  <a:pt x="1215" y="1409"/>
                </a:moveTo>
                <a:cubicBezTo>
                  <a:pt x="1215" y="1409"/>
                  <a:pt x="1189" y="1409"/>
                  <a:pt x="1175" y="1396"/>
                </a:cubicBezTo>
                <a:cubicBezTo>
                  <a:pt x="1189" y="1382"/>
                  <a:pt x="1202" y="1382"/>
                  <a:pt x="1215" y="1369"/>
                </a:cubicBezTo>
                <a:cubicBezTo>
                  <a:pt x="1202" y="1382"/>
                  <a:pt x="1189" y="1382"/>
                  <a:pt x="1175" y="1369"/>
                </a:cubicBezTo>
                <a:cubicBezTo>
                  <a:pt x="1149" y="1409"/>
                  <a:pt x="1175" y="1436"/>
                  <a:pt x="1215" y="1409"/>
                </a:cubicBezTo>
                <a:close/>
                <a:moveTo>
                  <a:pt x="708" y="1866"/>
                </a:moveTo>
                <a:cubicBezTo>
                  <a:pt x="735" y="1866"/>
                  <a:pt x="748" y="1866"/>
                  <a:pt x="761" y="1866"/>
                </a:cubicBezTo>
                <a:cubicBezTo>
                  <a:pt x="775" y="1825"/>
                  <a:pt x="735" y="1839"/>
                  <a:pt x="708" y="1839"/>
                </a:cubicBezTo>
                <a:cubicBezTo>
                  <a:pt x="708" y="1852"/>
                  <a:pt x="708" y="1852"/>
                  <a:pt x="708" y="1866"/>
                </a:cubicBezTo>
                <a:close/>
                <a:moveTo>
                  <a:pt x="962" y="1946"/>
                </a:moveTo>
                <a:cubicBezTo>
                  <a:pt x="948" y="1933"/>
                  <a:pt x="948" y="1906"/>
                  <a:pt x="948" y="1893"/>
                </a:cubicBezTo>
                <a:cubicBezTo>
                  <a:pt x="922" y="1893"/>
                  <a:pt x="935" y="1973"/>
                  <a:pt x="962" y="1946"/>
                </a:cubicBezTo>
                <a:close/>
                <a:moveTo>
                  <a:pt x="1135" y="1933"/>
                </a:moveTo>
                <a:cubicBezTo>
                  <a:pt x="1149" y="1919"/>
                  <a:pt x="1162" y="1946"/>
                  <a:pt x="1175" y="1933"/>
                </a:cubicBezTo>
                <a:cubicBezTo>
                  <a:pt x="1175" y="1906"/>
                  <a:pt x="1162" y="1893"/>
                  <a:pt x="1135" y="1893"/>
                </a:cubicBezTo>
                <a:cubicBezTo>
                  <a:pt x="1135" y="1906"/>
                  <a:pt x="1122" y="1933"/>
                  <a:pt x="1135" y="1933"/>
                </a:cubicBezTo>
                <a:close/>
                <a:moveTo>
                  <a:pt x="815" y="2013"/>
                </a:moveTo>
                <a:cubicBezTo>
                  <a:pt x="855" y="2027"/>
                  <a:pt x="868" y="1986"/>
                  <a:pt x="895" y="2013"/>
                </a:cubicBezTo>
                <a:cubicBezTo>
                  <a:pt x="895" y="2000"/>
                  <a:pt x="895" y="1973"/>
                  <a:pt x="908" y="1973"/>
                </a:cubicBezTo>
                <a:cubicBezTo>
                  <a:pt x="922" y="1986"/>
                  <a:pt x="948" y="1986"/>
                  <a:pt x="962" y="1986"/>
                </a:cubicBezTo>
                <a:cubicBezTo>
                  <a:pt x="922" y="1960"/>
                  <a:pt x="908" y="1919"/>
                  <a:pt x="868" y="1919"/>
                </a:cubicBezTo>
                <a:cubicBezTo>
                  <a:pt x="868" y="1946"/>
                  <a:pt x="895" y="1933"/>
                  <a:pt x="895" y="1960"/>
                </a:cubicBezTo>
                <a:cubicBezTo>
                  <a:pt x="895" y="1960"/>
                  <a:pt x="895" y="1986"/>
                  <a:pt x="881" y="1986"/>
                </a:cubicBezTo>
                <a:cubicBezTo>
                  <a:pt x="868" y="1986"/>
                  <a:pt x="868" y="1986"/>
                  <a:pt x="855" y="1986"/>
                </a:cubicBezTo>
                <a:cubicBezTo>
                  <a:pt x="855" y="1973"/>
                  <a:pt x="841" y="1946"/>
                  <a:pt x="841" y="1933"/>
                </a:cubicBezTo>
                <a:cubicBezTo>
                  <a:pt x="841" y="1986"/>
                  <a:pt x="788" y="1946"/>
                  <a:pt x="815" y="1986"/>
                </a:cubicBezTo>
                <a:cubicBezTo>
                  <a:pt x="828" y="1973"/>
                  <a:pt x="828" y="1973"/>
                  <a:pt x="841" y="1973"/>
                </a:cubicBezTo>
                <a:cubicBezTo>
                  <a:pt x="868" y="2000"/>
                  <a:pt x="828" y="1986"/>
                  <a:pt x="815" y="2013"/>
                </a:cubicBezTo>
                <a:close/>
                <a:moveTo>
                  <a:pt x="1028" y="1946"/>
                </a:moveTo>
                <a:cubicBezTo>
                  <a:pt x="1015" y="1946"/>
                  <a:pt x="1015" y="1946"/>
                  <a:pt x="1002" y="1946"/>
                </a:cubicBezTo>
                <a:cubicBezTo>
                  <a:pt x="988" y="1973"/>
                  <a:pt x="1042" y="1973"/>
                  <a:pt x="1028" y="1946"/>
                </a:cubicBezTo>
                <a:close/>
              </a:path>
            </a:pathLst>
          </a:custGeom>
          <a:solidFill>
            <a:srgbClr val="9498EB">
              <a:lumMod val="60000"/>
              <a:lumOff val="40000"/>
            </a:srgbClr>
          </a:solidFill>
          <a:ln>
            <a:noFill/>
          </a:ln>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15" name="文本框 114"/>
          <p:cNvSpPr txBox="1"/>
          <p:nvPr>
            <p:custDataLst>
              <p:tags r:id="rId12"/>
            </p:custDataLst>
          </p:nvPr>
        </p:nvSpPr>
        <p:spPr>
          <a:xfrm>
            <a:off x="5318125" y="2781300"/>
            <a:ext cx="539750" cy="434975"/>
          </a:xfrm>
          <a:prstGeom prst="rect">
            <a:avLst/>
          </a:prstGeom>
          <a:noFill/>
        </p:spPr>
        <p:txBody>
          <a:bodyPr wrap="square" rtlCol="0" anchor="ctr" anchorCtr="1">
            <a:normAutofit/>
          </a:bodyPr>
          <a:lstStyle/>
          <a:p>
            <a:pPr>
              <a:lnSpc>
                <a:spcPct val="120000"/>
              </a:lnSpc>
            </a:pPr>
            <a:r>
              <a:rPr lang="en-US" altLang="zh-CN" sz="1050" b="1" noProof="1">
                <a:solidFill>
                  <a:srgbClr val="9498E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p>
        </p:txBody>
      </p:sp>
      <p:sp>
        <p:nvSpPr>
          <p:cNvPr id="7" name="Freeform 474"/>
          <p:cNvSpPr/>
          <p:nvPr>
            <p:custDataLst>
              <p:tags r:id="rId13"/>
            </p:custDataLst>
          </p:nvPr>
        </p:nvSpPr>
        <p:spPr bwMode="auto">
          <a:xfrm>
            <a:off x="6159500" y="4083050"/>
            <a:ext cx="15875" cy="14288"/>
          </a:xfrm>
          <a:custGeom>
            <a:avLst/>
            <a:gdLst>
              <a:gd name="T0" fmla="*/ 6 w 6"/>
              <a:gd name="T1" fmla="*/ 0 h 5"/>
              <a:gd name="T2" fmla="*/ 1 w 6"/>
              <a:gd name="T3" fmla="*/ 5 h 5"/>
              <a:gd name="T4" fmla="*/ 0 w 6"/>
              <a:gd name="T5" fmla="*/ 3 h 5"/>
              <a:gd name="T6" fmla="*/ 6 w 6"/>
              <a:gd name="T7" fmla="*/ 0 h 5"/>
            </a:gdLst>
            <a:ahLst/>
            <a:cxnLst>
              <a:cxn ang="0">
                <a:pos x="T0" y="T1"/>
              </a:cxn>
              <a:cxn ang="0">
                <a:pos x="T2" y="T3"/>
              </a:cxn>
              <a:cxn ang="0">
                <a:pos x="T4" y="T5"/>
              </a:cxn>
              <a:cxn ang="0">
                <a:pos x="T6" y="T7"/>
              </a:cxn>
            </a:cxnLst>
            <a:rect l="0" t="0" r="r" b="b"/>
            <a:pathLst>
              <a:path w="6" h="5">
                <a:moveTo>
                  <a:pt x="6" y="0"/>
                </a:moveTo>
                <a:cubicBezTo>
                  <a:pt x="5" y="2"/>
                  <a:pt x="4" y="4"/>
                  <a:pt x="1" y="5"/>
                </a:cubicBezTo>
                <a:cubicBezTo>
                  <a:pt x="0" y="5"/>
                  <a:pt x="2" y="2"/>
                  <a:pt x="0" y="3"/>
                </a:cubicBezTo>
                <a:cubicBezTo>
                  <a:pt x="2" y="1"/>
                  <a:pt x="3" y="1"/>
                  <a:pt x="6" y="0"/>
                </a:cubicBezTo>
                <a:close/>
              </a:path>
            </a:pathLst>
          </a:custGeom>
          <a:solidFill>
            <a:srgbClr val="CA93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475"/>
          <p:cNvSpPr/>
          <p:nvPr>
            <p:custDataLst>
              <p:tags r:id="rId14"/>
            </p:custDataLst>
          </p:nvPr>
        </p:nvSpPr>
        <p:spPr bwMode="auto">
          <a:xfrm>
            <a:off x="6170613" y="4089400"/>
            <a:ext cx="7938" cy="7938"/>
          </a:xfrm>
          <a:custGeom>
            <a:avLst/>
            <a:gdLst>
              <a:gd name="T0" fmla="*/ 3 w 3"/>
              <a:gd name="T1" fmla="*/ 1 h 3"/>
              <a:gd name="T2" fmla="*/ 0 w 3"/>
              <a:gd name="T3" fmla="*/ 3 h 3"/>
              <a:gd name="T4" fmla="*/ 3 w 3"/>
              <a:gd name="T5" fmla="*/ 1 h 3"/>
            </a:gdLst>
            <a:ahLst/>
            <a:cxnLst>
              <a:cxn ang="0">
                <a:pos x="T0" y="T1"/>
              </a:cxn>
              <a:cxn ang="0">
                <a:pos x="T2" y="T3"/>
              </a:cxn>
              <a:cxn ang="0">
                <a:pos x="T4" y="T5"/>
              </a:cxn>
            </a:cxnLst>
            <a:rect l="0" t="0" r="r" b="b"/>
            <a:pathLst>
              <a:path w="3" h="3">
                <a:moveTo>
                  <a:pt x="3" y="1"/>
                </a:moveTo>
                <a:cubicBezTo>
                  <a:pt x="2" y="2"/>
                  <a:pt x="2" y="3"/>
                  <a:pt x="0" y="3"/>
                </a:cubicBezTo>
                <a:cubicBezTo>
                  <a:pt x="1" y="2"/>
                  <a:pt x="2" y="0"/>
                  <a:pt x="3" y="1"/>
                </a:cubicBezTo>
                <a:close/>
              </a:path>
            </a:pathLst>
          </a:custGeom>
          <a:solidFill>
            <a:srgbClr val="CA93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476"/>
          <p:cNvSpPr/>
          <p:nvPr>
            <p:custDataLst>
              <p:tags r:id="rId15"/>
            </p:custDataLst>
          </p:nvPr>
        </p:nvSpPr>
        <p:spPr bwMode="auto">
          <a:xfrm>
            <a:off x="6054725" y="4129088"/>
            <a:ext cx="11113" cy="7938"/>
          </a:xfrm>
          <a:custGeom>
            <a:avLst/>
            <a:gdLst>
              <a:gd name="T0" fmla="*/ 0 w 4"/>
              <a:gd name="T1" fmla="*/ 0 h 3"/>
              <a:gd name="T2" fmla="*/ 4 w 4"/>
              <a:gd name="T3" fmla="*/ 1 h 3"/>
              <a:gd name="T4" fmla="*/ 4 w 4"/>
              <a:gd name="T5" fmla="*/ 2 h 3"/>
              <a:gd name="T6" fmla="*/ 0 w 4"/>
              <a:gd name="T7" fmla="*/ 0 h 3"/>
            </a:gdLst>
            <a:ahLst/>
            <a:cxnLst>
              <a:cxn ang="0">
                <a:pos x="T0" y="T1"/>
              </a:cxn>
              <a:cxn ang="0">
                <a:pos x="T2" y="T3"/>
              </a:cxn>
              <a:cxn ang="0">
                <a:pos x="T4" y="T5"/>
              </a:cxn>
              <a:cxn ang="0">
                <a:pos x="T6" y="T7"/>
              </a:cxn>
            </a:cxnLst>
            <a:rect l="0" t="0" r="r" b="b"/>
            <a:pathLst>
              <a:path w="4" h="3">
                <a:moveTo>
                  <a:pt x="0" y="0"/>
                </a:moveTo>
                <a:cubicBezTo>
                  <a:pt x="1" y="1"/>
                  <a:pt x="3" y="0"/>
                  <a:pt x="4" y="1"/>
                </a:cubicBezTo>
                <a:cubicBezTo>
                  <a:pt x="4" y="1"/>
                  <a:pt x="3" y="2"/>
                  <a:pt x="4" y="2"/>
                </a:cubicBezTo>
                <a:cubicBezTo>
                  <a:pt x="1" y="2"/>
                  <a:pt x="0" y="3"/>
                  <a:pt x="0" y="0"/>
                </a:cubicBezTo>
                <a:close/>
              </a:path>
            </a:pathLst>
          </a:custGeom>
          <a:solidFill>
            <a:srgbClr val="CA93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477"/>
          <p:cNvSpPr>
            <a:spLocks noEditPoints="1"/>
          </p:cNvSpPr>
          <p:nvPr>
            <p:custDataLst>
              <p:tags r:id="rId16"/>
            </p:custDataLst>
          </p:nvPr>
        </p:nvSpPr>
        <p:spPr bwMode="auto">
          <a:xfrm>
            <a:off x="5991225" y="4038600"/>
            <a:ext cx="196850" cy="163513"/>
          </a:xfrm>
          <a:custGeom>
            <a:avLst/>
            <a:gdLst>
              <a:gd name="T0" fmla="*/ 10 w 73"/>
              <a:gd name="T1" fmla="*/ 22 h 60"/>
              <a:gd name="T2" fmla="*/ 12 w 73"/>
              <a:gd name="T3" fmla="*/ 14 h 60"/>
              <a:gd name="T4" fmla="*/ 22 w 73"/>
              <a:gd name="T5" fmla="*/ 11 h 60"/>
              <a:gd name="T6" fmla="*/ 25 w 73"/>
              <a:gd name="T7" fmla="*/ 7 h 60"/>
              <a:gd name="T8" fmla="*/ 27 w 73"/>
              <a:gd name="T9" fmla="*/ 4 h 60"/>
              <a:gd name="T10" fmla="*/ 37 w 73"/>
              <a:gd name="T11" fmla="*/ 3 h 60"/>
              <a:gd name="T12" fmla="*/ 54 w 73"/>
              <a:gd name="T13" fmla="*/ 6 h 60"/>
              <a:gd name="T14" fmla="*/ 56 w 73"/>
              <a:gd name="T15" fmla="*/ 10 h 60"/>
              <a:gd name="T16" fmla="*/ 57 w 73"/>
              <a:gd name="T17" fmla="*/ 15 h 60"/>
              <a:gd name="T18" fmla="*/ 60 w 73"/>
              <a:gd name="T19" fmla="*/ 11 h 60"/>
              <a:gd name="T20" fmla="*/ 67 w 73"/>
              <a:gd name="T21" fmla="*/ 14 h 60"/>
              <a:gd name="T22" fmla="*/ 60 w 73"/>
              <a:gd name="T23" fmla="*/ 24 h 60"/>
              <a:gd name="T24" fmla="*/ 68 w 73"/>
              <a:gd name="T25" fmla="*/ 25 h 60"/>
              <a:gd name="T26" fmla="*/ 66 w 73"/>
              <a:gd name="T27" fmla="*/ 26 h 60"/>
              <a:gd name="T28" fmla="*/ 64 w 73"/>
              <a:gd name="T29" fmla="*/ 34 h 60"/>
              <a:gd name="T30" fmla="*/ 66 w 73"/>
              <a:gd name="T31" fmla="*/ 36 h 60"/>
              <a:gd name="T32" fmla="*/ 56 w 73"/>
              <a:gd name="T33" fmla="*/ 45 h 60"/>
              <a:gd name="T34" fmla="*/ 40 w 73"/>
              <a:gd name="T35" fmla="*/ 52 h 60"/>
              <a:gd name="T36" fmla="*/ 32 w 73"/>
              <a:gd name="T37" fmla="*/ 59 h 60"/>
              <a:gd name="T38" fmla="*/ 20 w 73"/>
              <a:gd name="T39" fmla="*/ 60 h 60"/>
              <a:gd name="T40" fmla="*/ 23 w 73"/>
              <a:gd name="T41" fmla="*/ 52 h 60"/>
              <a:gd name="T42" fmla="*/ 14 w 73"/>
              <a:gd name="T43" fmla="*/ 54 h 60"/>
              <a:gd name="T44" fmla="*/ 12 w 73"/>
              <a:gd name="T45" fmla="*/ 47 h 60"/>
              <a:gd name="T46" fmla="*/ 9 w 73"/>
              <a:gd name="T47" fmla="*/ 48 h 60"/>
              <a:gd name="T48" fmla="*/ 12 w 73"/>
              <a:gd name="T49" fmla="*/ 47 h 60"/>
              <a:gd name="T50" fmla="*/ 9 w 73"/>
              <a:gd name="T51" fmla="*/ 37 h 60"/>
              <a:gd name="T52" fmla="*/ 8 w 73"/>
              <a:gd name="T53" fmla="*/ 43 h 60"/>
              <a:gd name="T54" fmla="*/ 6 w 73"/>
              <a:gd name="T55" fmla="*/ 42 h 60"/>
              <a:gd name="T56" fmla="*/ 3 w 73"/>
              <a:gd name="T57" fmla="*/ 35 h 60"/>
              <a:gd name="T58" fmla="*/ 42 w 73"/>
              <a:gd name="T59" fmla="*/ 6 h 60"/>
              <a:gd name="T60" fmla="*/ 38 w 73"/>
              <a:gd name="T61" fmla="*/ 4 h 60"/>
              <a:gd name="T62" fmla="*/ 41 w 73"/>
              <a:gd name="T63" fmla="*/ 9 h 60"/>
              <a:gd name="T64" fmla="*/ 44 w 73"/>
              <a:gd name="T65" fmla="*/ 14 h 60"/>
              <a:gd name="T66" fmla="*/ 42 w 73"/>
              <a:gd name="T67" fmla="*/ 7 h 60"/>
              <a:gd name="T68" fmla="*/ 40 w 73"/>
              <a:gd name="T69" fmla="*/ 4 h 60"/>
              <a:gd name="T70" fmla="*/ 29 w 73"/>
              <a:gd name="T71" fmla="*/ 12 h 60"/>
              <a:gd name="T72" fmla="*/ 22 w 73"/>
              <a:gd name="T73" fmla="*/ 11 h 60"/>
              <a:gd name="T74" fmla="*/ 52 w 73"/>
              <a:gd name="T75" fmla="*/ 16 h 60"/>
              <a:gd name="T76" fmla="*/ 52 w 73"/>
              <a:gd name="T77" fmla="*/ 25 h 60"/>
              <a:gd name="T78" fmla="*/ 53 w 73"/>
              <a:gd name="T79" fmla="*/ 14 h 60"/>
              <a:gd name="T80" fmla="*/ 30 w 73"/>
              <a:gd name="T81" fmla="*/ 21 h 60"/>
              <a:gd name="T82" fmla="*/ 26 w 73"/>
              <a:gd name="T83" fmla="*/ 14 h 60"/>
              <a:gd name="T84" fmla="*/ 25 w 73"/>
              <a:gd name="T85" fmla="*/ 23 h 60"/>
              <a:gd name="T86" fmla="*/ 29 w 73"/>
              <a:gd name="T87" fmla="*/ 27 h 60"/>
              <a:gd name="T88" fmla="*/ 30 w 73"/>
              <a:gd name="T89" fmla="*/ 21 h 60"/>
              <a:gd name="T90" fmla="*/ 42 w 73"/>
              <a:gd name="T91" fmla="*/ 17 h 60"/>
              <a:gd name="T92" fmla="*/ 38 w 73"/>
              <a:gd name="T93" fmla="*/ 25 h 60"/>
              <a:gd name="T94" fmla="*/ 40 w 73"/>
              <a:gd name="T95" fmla="*/ 23 h 60"/>
              <a:gd name="T96" fmla="*/ 35 w 73"/>
              <a:gd name="T97" fmla="*/ 41 h 60"/>
              <a:gd name="T98" fmla="*/ 37 w 73"/>
              <a:gd name="T99" fmla="*/ 33 h 60"/>
              <a:gd name="T100" fmla="*/ 32 w 73"/>
              <a:gd name="T101" fmla="*/ 38 h 60"/>
              <a:gd name="T102" fmla="*/ 14 w 73"/>
              <a:gd name="T103" fmla="*/ 36 h 60"/>
              <a:gd name="T104" fmla="*/ 49 w 73"/>
              <a:gd name="T105" fmla="*/ 35 h 60"/>
              <a:gd name="T106" fmla="*/ 49 w 73"/>
              <a:gd name="T107" fmla="*/ 35 h 60"/>
              <a:gd name="T108" fmla="*/ 60 w 73"/>
              <a:gd name="T109" fmla="*/ 35 h 60"/>
              <a:gd name="T110" fmla="*/ 21 w 73"/>
              <a:gd name="T111" fmla="*/ 37 h 60"/>
              <a:gd name="T112" fmla="*/ 42 w 73"/>
              <a:gd name="T113" fmla="*/ 41 h 60"/>
              <a:gd name="T114" fmla="*/ 49 w 73"/>
              <a:gd name="T115" fmla="*/ 41 h 60"/>
              <a:gd name="T116" fmla="*/ 25 w 73"/>
              <a:gd name="T117" fmla="*/ 47 h 60"/>
              <a:gd name="T118" fmla="*/ 32 w 73"/>
              <a:gd name="T119" fmla="*/ 44 h 60"/>
              <a:gd name="T120" fmla="*/ 20 w 73"/>
              <a:gd name="T121" fmla="*/ 46 h 60"/>
              <a:gd name="T122" fmla="*/ 38 w 73"/>
              <a:gd name="T123" fmla="*/ 48 h 60"/>
              <a:gd name="T124" fmla="*/ 37 w 73"/>
              <a:gd name="T1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60">
                <a:moveTo>
                  <a:pt x="6" y="30"/>
                </a:moveTo>
                <a:cubicBezTo>
                  <a:pt x="9" y="30"/>
                  <a:pt x="12" y="26"/>
                  <a:pt x="13" y="23"/>
                </a:cubicBezTo>
                <a:cubicBezTo>
                  <a:pt x="13" y="22"/>
                  <a:pt x="11" y="22"/>
                  <a:pt x="10" y="22"/>
                </a:cubicBezTo>
                <a:cubicBezTo>
                  <a:pt x="14" y="22"/>
                  <a:pt x="17" y="19"/>
                  <a:pt x="18" y="17"/>
                </a:cubicBezTo>
                <a:cubicBezTo>
                  <a:pt x="17" y="17"/>
                  <a:pt x="15" y="17"/>
                  <a:pt x="13" y="17"/>
                </a:cubicBezTo>
                <a:cubicBezTo>
                  <a:pt x="13" y="16"/>
                  <a:pt x="11" y="16"/>
                  <a:pt x="12" y="14"/>
                </a:cubicBezTo>
                <a:cubicBezTo>
                  <a:pt x="16" y="14"/>
                  <a:pt x="19" y="12"/>
                  <a:pt x="20" y="17"/>
                </a:cubicBezTo>
                <a:cubicBezTo>
                  <a:pt x="23" y="15"/>
                  <a:pt x="18" y="13"/>
                  <a:pt x="18" y="11"/>
                </a:cubicBezTo>
                <a:cubicBezTo>
                  <a:pt x="20" y="10"/>
                  <a:pt x="20" y="13"/>
                  <a:pt x="22" y="11"/>
                </a:cubicBezTo>
                <a:cubicBezTo>
                  <a:pt x="21" y="11"/>
                  <a:pt x="21" y="10"/>
                  <a:pt x="20" y="9"/>
                </a:cubicBezTo>
                <a:cubicBezTo>
                  <a:pt x="21" y="8"/>
                  <a:pt x="22" y="9"/>
                  <a:pt x="22" y="7"/>
                </a:cubicBezTo>
                <a:cubicBezTo>
                  <a:pt x="23" y="7"/>
                  <a:pt x="24" y="7"/>
                  <a:pt x="25" y="7"/>
                </a:cubicBezTo>
                <a:cubicBezTo>
                  <a:pt x="26" y="6"/>
                  <a:pt x="26" y="4"/>
                  <a:pt x="26" y="2"/>
                </a:cubicBezTo>
                <a:cubicBezTo>
                  <a:pt x="27" y="2"/>
                  <a:pt x="27" y="2"/>
                  <a:pt x="28" y="2"/>
                </a:cubicBezTo>
                <a:cubicBezTo>
                  <a:pt x="28" y="3"/>
                  <a:pt x="27" y="4"/>
                  <a:pt x="27" y="4"/>
                </a:cubicBezTo>
                <a:cubicBezTo>
                  <a:pt x="29" y="4"/>
                  <a:pt x="28" y="7"/>
                  <a:pt x="30" y="7"/>
                </a:cubicBezTo>
                <a:cubicBezTo>
                  <a:pt x="31" y="7"/>
                  <a:pt x="29" y="4"/>
                  <a:pt x="30" y="4"/>
                </a:cubicBezTo>
                <a:cubicBezTo>
                  <a:pt x="32" y="4"/>
                  <a:pt x="36" y="5"/>
                  <a:pt x="37" y="3"/>
                </a:cubicBezTo>
                <a:cubicBezTo>
                  <a:pt x="37" y="3"/>
                  <a:pt x="34" y="3"/>
                  <a:pt x="35" y="3"/>
                </a:cubicBezTo>
                <a:cubicBezTo>
                  <a:pt x="37" y="0"/>
                  <a:pt x="45" y="0"/>
                  <a:pt x="50" y="3"/>
                </a:cubicBezTo>
                <a:cubicBezTo>
                  <a:pt x="50" y="5"/>
                  <a:pt x="52" y="6"/>
                  <a:pt x="54" y="6"/>
                </a:cubicBezTo>
                <a:cubicBezTo>
                  <a:pt x="54" y="7"/>
                  <a:pt x="53" y="8"/>
                  <a:pt x="53" y="9"/>
                </a:cubicBezTo>
                <a:cubicBezTo>
                  <a:pt x="55" y="7"/>
                  <a:pt x="55" y="9"/>
                  <a:pt x="58" y="8"/>
                </a:cubicBezTo>
                <a:cubicBezTo>
                  <a:pt x="58" y="9"/>
                  <a:pt x="58" y="10"/>
                  <a:pt x="56" y="10"/>
                </a:cubicBezTo>
                <a:cubicBezTo>
                  <a:pt x="57" y="12"/>
                  <a:pt x="58" y="9"/>
                  <a:pt x="59" y="11"/>
                </a:cubicBezTo>
                <a:cubicBezTo>
                  <a:pt x="59" y="12"/>
                  <a:pt x="59" y="14"/>
                  <a:pt x="56" y="13"/>
                </a:cubicBezTo>
                <a:cubicBezTo>
                  <a:pt x="56" y="14"/>
                  <a:pt x="58" y="14"/>
                  <a:pt x="57" y="15"/>
                </a:cubicBezTo>
                <a:cubicBezTo>
                  <a:pt x="59" y="15"/>
                  <a:pt x="60" y="15"/>
                  <a:pt x="61" y="16"/>
                </a:cubicBezTo>
                <a:cubicBezTo>
                  <a:pt x="61" y="14"/>
                  <a:pt x="60" y="14"/>
                  <a:pt x="60" y="12"/>
                </a:cubicBezTo>
                <a:cubicBezTo>
                  <a:pt x="62" y="12"/>
                  <a:pt x="60" y="12"/>
                  <a:pt x="60" y="11"/>
                </a:cubicBezTo>
                <a:cubicBezTo>
                  <a:pt x="63" y="10"/>
                  <a:pt x="64" y="12"/>
                  <a:pt x="66" y="12"/>
                </a:cubicBezTo>
                <a:cubicBezTo>
                  <a:pt x="66" y="13"/>
                  <a:pt x="65" y="12"/>
                  <a:pt x="64" y="13"/>
                </a:cubicBezTo>
                <a:cubicBezTo>
                  <a:pt x="64" y="14"/>
                  <a:pt x="66" y="14"/>
                  <a:pt x="67" y="14"/>
                </a:cubicBezTo>
                <a:cubicBezTo>
                  <a:pt x="66" y="16"/>
                  <a:pt x="64" y="17"/>
                  <a:pt x="62" y="18"/>
                </a:cubicBezTo>
                <a:cubicBezTo>
                  <a:pt x="62" y="19"/>
                  <a:pt x="63" y="20"/>
                  <a:pt x="63" y="22"/>
                </a:cubicBezTo>
                <a:cubicBezTo>
                  <a:pt x="62" y="23"/>
                  <a:pt x="61" y="23"/>
                  <a:pt x="60" y="24"/>
                </a:cubicBezTo>
                <a:cubicBezTo>
                  <a:pt x="60" y="24"/>
                  <a:pt x="61" y="25"/>
                  <a:pt x="61" y="25"/>
                </a:cubicBezTo>
                <a:cubicBezTo>
                  <a:pt x="63" y="25"/>
                  <a:pt x="62" y="23"/>
                  <a:pt x="64" y="24"/>
                </a:cubicBezTo>
                <a:cubicBezTo>
                  <a:pt x="64" y="26"/>
                  <a:pt x="67" y="24"/>
                  <a:pt x="68" y="25"/>
                </a:cubicBezTo>
                <a:cubicBezTo>
                  <a:pt x="69" y="24"/>
                  <a:pt x="71" y="22"/>
                  <a:pt x="73" y="24"/>
                </a:cubicBezTo>
                <a:cubicBezTo>
                  <a:pt x="72" y="26"/>
                  <a:pt x="70" y="27"/>
                  <a:pt x="69" y="29"/>
                </a:cubicBezTo>
                <a:cubicBezTo>
                  <a:pt x="67" y="29"/>
                  <a:pt x="69" y="26"/>
                  <a:pt x="66" y="26"/>
                </a:cubicBezTo>
                <a:cubicBezTo>
                  <a:pt x="66" y="28"/>
                  <a:pt x="63" y="28"/>
                  <a:pt x="63" y="30"/>
                </a:cubicBezTo>
                <a:cubicBezTo>
                  <a:pt x="65" y="29"/>
                  <a:pt x="66" y="30"/>
                  <a:pt x="68" y="31"/>
                </a:cubicBezTo>
                <a:cubicBezTo>
                  <a:pt x="68" y="33"/>
                  <a:pt x="67" y="34"/>
                  <a:pt x="64" y="34"/>
                </a:cubicBezTo>
                <a:cubicBezTo>
                  <a:pt x="64" y="33"/>
                  <a:pt x="64" y="32"/>
                  <a:pt x="65" y="32"/>
                </a:cubicBezTo>
                <a:cubicBezTo>
                  <a:pt x="65" y="32"/>
                  <a:pt x="64" y="31"/>
                  <a:pt x="64" y="31"/>
                </a:cubicBezTo>
                <a:cubicBezTo>
                  <a:pt x="63" y="33"/>
                  <a:pt x="63" y="35"/>
                  <a:pt x="66" y="36"/>
                </a:cubicBezTo>
                <a:cubicBezTo>
                  <a:pt x="65" y="37"/>
                  <a:pt x="63" y="38"/>
                  <a:pt x="62" y="36"/>
                </a:cubicBezTo>
                <a:cubicBezTo>
                  <a:pt x="60" y="38"/>
                  <a:pt x="60" y="39"/>
                  <a:pt x="61" y="42"/>
                </a:cubicBezTo>
                <a:cubicBezTo>
                  <a:pt x="60" y="44"/>
                  <a:pt x="59" y="46"/>
                  <a:pt x="56" y="45"/>
                </a:cubicBezTo>
                <a:cubicBezTo>
                  <a:pt x="55" y="47"/>
                  <a:pt x="56" y="47"/>
                  <a:pt x="58" y="47"/>
                </a:cubicBezTo>
                <a:cubicBezTo>
                  <a:pt x="56" y="49"/>
                  <a:pt x="51" y="47"/>
                  <a:pt x="51" y="50"/>
                </a:cubicBezTo>
                <a:cubicBezTo>
                  <a:pt x="46" y="49"/>
                  <a:pt x="44" y="51"/>
                  <a:pt x="40" y="52"/>
                </a:cubicBezTo>
                <a:cubicBezTo>
                  <a:pt x="41" y="53"/>
                  <a:pt x="39" y="54"/>
                  <a:pt x="40" y="56"/>
                </a:cubicBezTo>
                <a:cubicBezTo>
                  <a:pt x="37" y="57"/>
                  <a:pt x="36" y="56"/>
                  <a:pt x="34" y="56"/>
                </a:cubicBezTo>
                <a:cubicBezTo>
                  <a:pt x="33" y="57"/>
                  <a:pt x="32" y="57"/>
                  <a:pt x="32" y="59"/>
                </a:cubicBezTo>
                <a:cubicBezTo>
                  <a:pt x="30" y="58"/>
                  <a:pt x="30" y="59"/>
                  <a:pt x="28" y="59"/>
                </a:cubicBezTo>
                <a:cubicBezTo>
                  <a:pt x="28" y="57"/>
                  <a:pt x="27" y="56"/>
                  <a:pt x="26" y="56"/>
                </a:cubicBezTo>
                <a:cubicBezTo>
                  <a:pt x="23" y="56"/>
                  <a:pt x="24" y="60"/>
                  <a:pt x="20" y="60"/>
                </a:cubicBezTo>
                <a:cubicBezTo>
                  <a:pt x="20" y="57"/>
                  <a:pt x="22" y="57"/>
                  <a:pt x="22" y="56"/>
                </a:cubicBezTo>
                <a:cubicBezTo>
                  <a:pt x="21" y="56"/>
                  <a:pt x="21" y="54"/>
                  <a:pt x="21" y="52"/>
                </a:cubicBezTo>
                <a:cubicBezTo>
                  <a:pt x="22" y="53"/>
                  <a:pt x="22" y="53"/>
                  <a:pt x="23" y="52"/>
                </a:cubicBezTo>
                <a:cubicBezTo>
                  <a:pt x="22" y="51"/>
                  <a:pt x="20" y="50"/>
                  <a:pt x="18" y="50"/>
                </a:cubicBezTo>
                <a:cubicBezTo>
                  <a:pt x="18" y="51"/>
                  <a:pt x="20" y="50"/>
                  <a:pt x="19" y="52"/>
                </a:cubicBezTo>
                <a:cubicBezTo>
                  <a:pt x="18" y="53"/>
                  <a:pt x="17" y="54"/>
                  <a:pt x="14" y="54"/>
                </a:cubicBezTo>
                <a:cubicBezTo>
                  <a:pt x="13" y="53"/>
                  <a:pt x="15" y="50"/>
                  <a:pt x="13" y="51"/>
                </a:cubicBezTo>
                <a:cubicBezTo>
                  <a:pt x="12" y="50"/>
                  <a:pt x="14" y="51"/>
                  <a:pt x="14" y="49"/>
                </a:cubicBezTo>
                <a:cubicBezTo>
                  <a:pt x="14" y="47"/>
                  <a:pt x="12" y="48"/>
                  <a:pt x="12" y="47"/>
                </a:cubicBezTo>
                <a:cubicBezTo>
                  <a:pt x="12" y="48"/>
                  <a:pt x="12" y="49"/>
                  <a:pt x="13" y="49"/>
                </a:cubicBezTo>
                <a:cubicBezTo>
                  <a:pt x="12" y="50"/>
                  <a:pt x="12" y="52"/>
                  <a:pt x="10" y="51"/>
                </a:cubicBezTo>
                <a:cubicBezTo>
                  <a:pt x="9" y="50"/>
                  <a:pt x="9" y="50"/>
                  <a:pt x="9" y="48"/>
                </a:cubicBezTo>
                <a:cubicBezTo>
                  <a:pt x="8" y="48"/>
                  <a:pt x="7" y="48"/>
                  <a:pt x="5" y="48"/>
                </a:cubicBezTo>
                <a:cubicBezTo>
                  <a:pt x="6" y="48"/>
                  <a:pt x="6" y="48"/>
                  <a:pt x="5" y="48"/>
                </a:cubicBezTo>
                <a:cubicBezTo>
                  <a:pt x="7" y="46"/>
                  <a:pt x="9" y="48"/>
                  <a:pt x="12" y="47"/>
                </a:cubicBezTo>
                <a:cubicBezTo>
                  <a:pt x="12" y="44"/>
                  <a:pt x="9" y="45"/>
                  <a:pt x="9" y="43"/>
                </a:cubicBezTo>
                <a:cubicBezTo>
                  <a:pt x="11" y="43"/>
                  <a:pt x="11" y="42"/>
                  <a:pt x="11" y="40"/>
                </a:cubicBezTo>
                <a:cubicBezTo>
                  <a:pt x="10" y="40"/>
                  <a:pt x="9" y="40"/>
                  <a:pt x="9" y="37"/>
                </a:cubicBezTo>
                <a:cubicBezTo>
                  <a:pt x="8" y="37"/>
                  <a:pt x="9" y="39"/>
                  <a:pt x="7" y="39"/>
                </a:cubicBezTo>
                <a:cubicBezTo>
                  <a:pt x="7" y="36"/>
                  <a:pt x="4" y="38"/>
                  <a:pt x="4" y="36"/>
                </a:cubicBezTo>
                <a:cubicBezTo>
                  <a:pt x="2" y="39"/>
                  <a:pt x="8" y="40"/>
                  <a:pt x="8" y="43"/>
                </a:cubicBezTo>
                <a:cubicBezTo>
                  <a:pt x="6" y="42"/>
                  <a:pt x="6" y="44"/>
                  <a:pt x="6" y="46"/>
                </a:cubicBezTo>
                <a:cubicBezTo>
                  <a:pt x="5" y="46"/>
                  <a:pt x="4" y="46"/>
                  <a:pt x="4" y="46"/>
                </a:cubicBezTo>
                <a:cubicBezTo>
                  <a:pt x="4" y="44"/>
                  <a:pt x="6" y="44"/>
                  <a:pt x="6" y="42"/>
                </a:cubicBezTo>
                <a:cubicBezTo>
                  <a:pt x="6" y="41"/>
                  <a:pt x="4" y="41"/>
                  <a:pt x="5" y="40"/>
                </a:cubicBezTo>
                <a:cubicBezTo>
                  <a:pt x="4" y="41"/>
                  <a:pt x="4" y="44"/>
                  <a:pt x="2" y="43"/>
                </a:cubicBezTo>
                <a:cubicBezTo>
                  <a:pt x="0" y="40"/>
                  <a:pt x="3" y="38"/>
                  <a:pt x="3" y="35"/>
                </a:cubicBezTo>
                <a:cubicBezTo>
                  <a:pt x="5" y="33"/>
                  <a:pt x="6" y="32"/>
                  <a:pt x="6" y="30"/>
                </a:cubicBezTo>
                <a:close/>
                <a:moveTo>
                  <a:pt x="40" y="4"/>
                </a:moveTo>
                <a:cubicBezTo>
                  <a:pt x="40" y="6"/>
                  <a:pt x="42" y="5"/>
                  <a:pt x="42" y="6"/>
                </a:cubicBezTo>
                <a:cubicBezTo>
                  <a:pt x="42" y="7"/>
                  <a:pt x="41" y="7"/>
                  <a:pt x="41" y="7"/>
                </a:cubicBezTo>
                <a:cubicBezTo>
                  <a:pt x="41" y="5"/>
                  <a:pt x="40" y="7"/>
                  <a:pt x="39" y="7"/>
                </a:cubicBezTo>
                <a:cubicBezTo>
                  <a:pt x="38" y="6"/>
                  <a:pt x="39" y="4"/>
                  <a:pt x="38" y="4"/>
                </a:cubicBezTo>
                <a:cubicBezTo>
                  <a:pt x="36" y="5"/>
                  <a:pt x="34" y="7"/>
                  <a:pt x="34" y="10"/>
                </a:cubicBezTo>
                <a:cubicBezTo>
                  <a:pt x="36" y="10"/>
                  <a:pt x="37" y="12"/>
                  <a:pt x="40" y="12"/>
                </a:cubicBezTo>
                <a:cubicBezTo>
                  <a:pt x="39" y="10"/>
                  <a:pt x="41" y="10"/>
                  <a:pt x="41" y="9"/>
                </a:cubicBezTo>
                <a:cubicBezTo>
                  <a:pt x="42" y="10"/>
                  <a:pt x="44" y="9"/>
                  <a:pt x="44" y="11"/>
                </a:cubicBezTo>
                <a:cubicBezTo>
                  <a:pt x="44" y="11"/>
                  <a:pt x="43" y="11"/>
                  <a:pt x="43" y="12"/>
                </a:cubicBezTo>
                <a:cubicBezTo>
                  <a:pt x="43" y="13"/>
                  <a:pt x="43" y="14"/>
                  <a:pt x="44" y="14"/>
                </a:cubicBezTo>
                <a:cubicBezTo>
                  <a:pt x="45" y="12"/>
                  <a:pt x="47" y="11"/>
                  <a:pt x="47" y="8"/>
                </a:cubicBezTo>
                <a:cubicBezTo>
                  <a:pt x="46" y="8"/>
                  <a:pt x="46" y="8"/>
                  <a:pt x="46" y="7"/>
                </a:cubicBezTo>
                <a:cubicBezTo>
                  <a:pt x="45" y="7"/>
                  <a:pt x="43" y="8"/>
                  <a:pt x="42" y="7"/>
                </a:cubicBezTo>
                <a:cubicBezTo>
                  <a:pt x="43" y="6"/>
                  <a:pt x="43" y="6"/>
                  <a:pt x="44" y="6"/>
                </a:cubicBezTo>
                <a:cubicBezTo>
                  <a:pt x="44" y="5"/>
                  <a:pt x="43" y="4"/>
                  <a:pt x="43" y="2"/>
                </a:cubicBezTo>
                <a:cubicBezTo>
                  <a:pt x="41" y="2"/>
                  <a:pt x="41" y="3"/>
                  <a:pt x="40" y="4"/>
                </a:cubicBezTo>
                <a:close/>
                <a:moveTo>
                  <a:pt x="29" y="12"/>
                </a:moveTo>
                <a:cubicBezTo>
                  <a:pt x="31" y="14"/>
                  <a:pt x="32" y="16"/>
                  <a:pt x="36" y="16"/>
                </a:cubicBezTo>
                <a:cubicBezTo>
                  <a:pt x="35" y="13"/>
                  <a:pt x="30" y="8"/>
                  <a:pt x="29" y="12"/>
                </a:cubicBezTo>
                <a:close/>
                <a:moveTo>
                  <a:pt x="26" y="13"/>
                </a:moveTo>
                <a:cubicBezTo>
                  <a:pt x="26" y="13"/>
                  <a:pt x="26" y="12"/>
                  <a:pt x="26" y="12"/>
                </a:cubicBezTo>
                <a:cubicBezTo>
                  <a:pt x="24" y="12"/>
                  <a:pt x="23" y="10"/>
                  <a:pt x="22" y="11"/>
                </a:cubicBezTo>
                <a:cubicBezTo>
                  <a:pt x="23" y="12"/>
                  <a:pt x="25" y="13"/>
                  <a:pt x="26" y="13"/>
                </a:cubicBezTo>
                <a:close/>
                <a:moveTo>
                  <a:pt x="49" y="14"/>
                </a:moveTo>
                <a:cubicBezTo>
                  <a:pt x="50" y="13"/>
                  <a:pt x="52" y="15"/>
                  <a:pt x="52" y="16"/>
                </a:cubicBezTo>
                <a:cubicBezTo>
                  <a:pt x="52" y="19"/>
                  <a:pt x="47" y="18"/>
                  <a:pt x="45" y="20"/>
                </a:cubicBezTo>
                <a:cubicBezTo>
                  <a:pt x="45" y="22"/>
                  <a:pt x="46" y="23"/>
                  <a:pt x="45" y="24"/>
                </a:cubicBezTo>
                <a:cubicBezTo>
                  <a:pt x="48" y="25"/>
                  <a:pt x="49" y="27"/>
                  <a:pt x="52" y="25"/>
                </a:cubicBezTo>
                <a:cubicBezTo>
                  <a:pt x="50" y="24"/>
                  <a:pt x="52" y="21"/>
                  <a:pt x="54" y="23"/>
                </a:cubicBezTo>
                <a:cubicBezTo>
                  <a:pt x="55" y="19"/>
                  <a:pt x="54" y="17"/>
                  <a:pt x="55" y="15"/>
                </a:cubicBezTo>
                <a:cubicBezTo>
                  <a:pt x="54" y="15"/>
                  <a:pt x="53" y="15"/>
                  <a:pt x="53" y="14"/>
                </a:cubicBezTo>
                <a:cubicBezTo>
                  <a:pt x="54" y="13"/>
                  <a:pt x="54" y="12"/>
                  <a:pt x="55" y="11"/>
                </a:cubicBezTo>
                <a:cubicBezTo>
                  <a:pt x="51" y="11"/>
                  <a:pt x="48" y="10"/>
                  <a:pt x="49" y="14"/>
                </a:cubicBezTo>
                <a:close/>
                <a:moveTo>
                  <a:pt x="30" y="21"/>
                </a:moveTo>
                <a:cubicBezTo>
                  <a:pt x="30" y="20"/>
                  <a:pt x="28" y="20"/>
                  <a:pt x="28" y="19"/>
                </a:cubicBezTo>
                <a:cubicBezTo>
                  <a:pt x="28" y="18"/>
                  <a:pt x="30" y="19"/>
                  <a:pt x="30" y="18"/>
                </a:cubicBezTo>
                <a:cubicBezTo>
                  <a:pt x="27" y="18"/>
                  <a:pt x="28" y="15"/>
                  <a:pt x="26" y="14"/>
                </a:cubicBezTo>
                <a:cubicBezTo>
                  <a:pt x="26" y="15"/>
                  <a:pt x="25" y="15"/>
                  <a:pt x="26" y="16"/>
                </a:cubicBezTo>
                <a:cubicBezTo>
                  <a:pt x="26" y="18"/>
                  <a:pt x="28" y="17"/>
                  <a:pt x="28" y="19"/>
                </a:cubicBezTo>
                <a:cubicBezTo>
                  <a:pt x="25" y="18"/>
                  <a:pt x="26" y="22"/>
                  <a:pt x="25" y="23"/>
                </a:cubicBezTo>
                <a:cubicBezTo>
                  <a:pt x="23" y="21"/>
                  <a:pt x="22" y="24"/>
                  <a:pt x="20" y="23"/>
                </a:cubicBezTo>
                <a:cubicBezTo>
                  <a:pt x="20" y="24"/>
                  <a:pt x="20" y="25"/>
                  <a:pt x="20" y="26"/>
                </a:cubicBezTo>
                <a:cubicBezTo>
                  <a:pt x="23" y="29"/>
                  <a:pt x="28" y="24"/>
                  <a:pt x="29" y="27"/>
                </a:cubicBezTo>
                <a:cubicBezTo>
                  <a:pt x="31" y="27"/>
                  <a:pt x="31" y="26"/>
                  <a:pt x="31" y="24"/>
                </a:cubicBezTo>
                <a:cubicBezTo>
                  <a:pt x="30" y="24"/>
                  <a:pt x="29" y="24"/>
                  <a:pt x="28" y="24"/>
                </a:cubicBezTo>
                <a:cubicBezTo>
                  <a:pt x="29" y="23"/>
                  <a:pt x="30" y="22"/>
                  <a:pt x="30" y="21"/>
                </a:cubicBezTo>
                <a:close/>
                <a:moveTo>
                  <a:pt x="40" y="20"/>
                </a:moveTo>
                <a:cubicBezTo>
                  <a:pt x="42" y="18"/>
                  <a:pt x="43" y="19"/>
                  <a:pt x="44" y="18"/>
                </a:cubicBezTo>
                <a:cubicBezTo>
                  <a:pt x="43" y="18"/>
                  <a:pt x="43" y="17"/>
                  <a:pt x="42" y="17"/>
                </a:cubicBezTo>
                <a:cubicBezTo>
                  <a:pt x="42" y="19"/>
                  <a:pt x="40" y="18"/>
                  <a:pt x="40" y="20"/>
                </a:cubicBezTo>
                <a:close/>
                <a:moveTo>
                  <a:pt x="37" y="22"/>
                </a:moveTo>
                <a:cubicBezTo>
                  <a:pt x="37" y="24"/>
                  <a:pt x="38" y="23"/>
                  <a:pt x="38" y="25"/>
                </a:cubicBezTo>
                <a:cubicBezTo>
                  <a:pt x="37" y="25"/>
                  <a:pt x="37" y="25"/>
                  <a:pt x="36" y="25"/>
                </a:cubicBezTo>
                <a:cubicBezTo>
                  <a:pt x="36" y="26"/>
                  <a:pt x="37" y="26"/>
                  <a:pt x="37" y="27"/>
                </a:cubicBezTo>
                <a:cubicBezTo>
                  <a:pt x="38" y="26"/>
                  <a:pt x="40" y="25"/>
                  <a:pt x="40" y="23"/>
                </a:cubicBezTo>
                <a:cubicBezTo>
                  <a:pt x="40" y="22"/>
                  <a:pt x="40" y="22"/>
                  <a:pt x="40" y="22"/>
                </a:cubicBezTo>
                <a:cubicBezTo>
                  <a:pt x="39" y="23"/>
                  <a:pt x="39" y="22"/>
                  <a:pt x="37" y="22"/>
                </a:cubicBezTo>
                <a:close/>
                <a:moveTo>
                  <a:pt x="35" y="41"/>
                </a:moveTo>
                <a:cubicBezTo>
                  <a:pt x="37" y="41"/>
                  <a:pt x="37" y="40"/>
                  <a:pt x="39" y="39"/>
                </a:cubicBezTo>
                <a:cubicBezTo>
                  <a:pt x="36" y="39"/>
                  <a:pt x="32" y="40"/>
                  <a:pt x="31" y="37"/>
                </a:cubicBezTo>
                <a:cubicBezTo>
                  <a:pt x="33" y="36"/>
                  <a:pt x="35" y="34"/>
                  <a:pt x="37" y="33"/>
                </a:cubicBezTo>
                <a:cubicBezTo>
                  <a:pt x="32" y="31"/>
                  <a:pt x="28" y="37"/>
                  <a:pt x="26" y="32"/>
                </a:cubicBezTo>
                <a:cubicBezTo>
                  <a:pt x="24" y="32"/>
                  <a:pt x="23" y="35"/>
                  <a:pt x="22" y="36"/>
                </a:cubicBezTo>
                <a:cubicBezTo>
                  <a:pt x="25" y="38"/>
                  <a:pt x="29" y="40"/>
                  <a:pt x="32" y="38"/>
                </a:cubicBezTo>
                <a:cubicBezTo>
                  <a:pt x="32" y="40"/>
                  <a:pt x="34" y="41"/>
                  <a:pt x="35" y="41"/>
                </a:cubicBezTo>
                <a:close/>
                <a:moveTo>
                  <a:pt x="10" y="34"/>
                </a:moveTo>
                <a:cubicBezTo>
                  <a:pt x="11" y="35"/>
                  <a:pt x="12" y="35"/>
                  <a:pt x="14" y="36"/>
                </a:cubicBezTo>
                <a:cubicBezTo>
                  <a:pt x="13" y="33"/>
                  <a:pt x="16" y="34"/>
                  <a:pt x="17" y="32"/>
                </a:cubicBezTo>
                <a:cubicBezTo>
                  <a:pt x="14" y="32"/>
                  <a:pt x="12" y="32"/>
                  <a:pt x="10" y="34"/>
                </a:cubicBezTo>
                <a:close/>
                <a:moveTo>
                  <a:pt x="49" y="35"/>
                </a:moveTo>
                <a:cubicBezTo>
                  <a:pt x="49" y="35"/>
                  <a:pt x="50" y="35"/>
                  <a:pt x="51" y="35"/>
                </a:cubicBezTo>
                <a:cubicBezTo>
                  <a:pt x="51" y="33"/>
                  <a:pt x="51" y="33"/>
                  <a:pt x="50" y="33"/>
                </a:cubicBezTo>
                <a:cubicBezTo>
                  <a:pt x="50" y="34"/>
                  <a:pt x="48" y="33"/>
                  <a:pt x="49" y="35"/>
                </a:cubicBezTo>
                <a:close/>
                <a:moveTo>
                  <a:pt x="60" y="35"/>
                </a:moveTo>
                <a:cubicBezTo>
                  <a:pt x="60" y="33"/>
                  <a:pt x="57" y="33"/>
                  <a:pt x="57" y="34"/>
                </a:cubicBezTo>
                <a:cubicBezTo>
                  <a:pt x="57" y="35"/>
                  <a:pt x="58" y="36"/>
                  <a:pt x="60" y="35"/>
                </a:cubicBezTo>
                <a:close/>
                <a:moveTo>
                  <a:pt x="21" y="37"/>
                </a:moveTo>
                <a:cubicBezTo>
                  <a:pt x="21" y="36"/>
                  <a:pt x="21" y="36"/>
                  <a:pt x="21" y="35"/>
                </a:cubicBezTo>
                <a:cubicBezTo>
                  <a:pt x="19" y="35"/>
                  <a:pt x="19" y="37"/>
                  <a:pt x="21" y="37"/>
                </a:cubicBezTo>
                <a:close/>
                <a:moveTo>
                  <a:pt x="41" y="38"/>
                </a:moveTo>
                <a:cubicBezTo>
                  <a:pt x="42" y="41"/>
                  <a:pt x="39" y="41"/>
                  <a:pt x="39" y="44"/>
                </a:cubicBezTo>
                <a:cubicBezTo>
                  <a:pt x="41" y="44"/>
                  <a:pt x="41" y="42"/>
                  <a:pt x="42" y="41"/>
                </a:cubicBezTo>
                <a:cubicBezTo>
                  <a:pt x="44" y="41"/>
                  <a:pt x="41" y="44"/>
                  <a:pt x="44" y="43"/>
                </a:cubicBezTo>
                <a:cubicBezTo>
                  <a:pt x="43" y="41"/>
                  <a:pt x="46" y="39"/>
                  <a:pt x="49" y="39"/>
                </a:cubicBezTo>
                <a:cubicBezTo>
                  <a:pt x="49" y="40"/>
                  <a:pt x="48" y="41"/>
                  <a:pt x="49" y="41"/>
                </a:cubicBezTo>
                <a:cubicBezTo>
                  <a:pt x="50" y="41"/>
                  <a:pt x="50" y="40"/>
                  <a:pt x="52" y="40"/>
                </a:cubicBezTo>
                <a:cubicBezTo>
                  <a:pt x="51" y="36"/>
                  <a:pt x="45" y="37"/>
                  <a:pt x="41" y="38"/>
                </a:cubicBezTo>
                <a:close/>
                <a:moveTo>
                  <a:pt x="25" y="47"/>
                </a:moveTo>
                <a:cubicBezTo>
                  <a:pt x="27" y="46"/>
                  <a:pt x="27" y="48"/>
                  <a:pt x="28" y="48"/>
                </a:cubicBezTo>
                <a:cubicBezTo>
                  <a:pt x="28" y="46"/>
                  <a:pt x="31" y="47"/>
                  <a:pt x="29" y="45"/>
                </a:cubicBezTo>
                <a:cubicBezTo>
                  <a:pt x="30" y="44"/>
                  <a:pt x="32" y="45"/>
                  <a:pt x="32" y="44"/>
                </a:cubicBezTo>
                <a:cubicBezTo>
                  <a:pt x="31" y="43"/>
                  <a:pt x="29" y="43"/>
                  <a:pt x="28" y="43"/>
                </a:cubicBezTo>
                <a:cubicBezTo>
                  <a:pt x="29" y="47"/>
                  <a:pt x="25" y="45"/>
                  <a:pt x="25" y="47"/>
                </a:cubicBezTo>
                <a:close/>
                <a:moveTo>
                  <a:pt x="20" y="46"/>
                </a:moveTo>
                <a:cubicBezTo>
                  <a:pt x="20" y="45"/>
                  <a:pt x="20" y="44"/>
                  <a:pt x="20" y="44"/>
                </a:cubicBezTo>
                <a:cubicBezTo>
                  <a:pt x="18" y="43"/>
                  <a:pt x="18" y="46"/>
                  <a:pt x="20" y="46"/>
                </a:cubicBezTo>
                <a:close/>
                <a:moveTo>
                  <a:pt x="38" y="48"/>
                </a:moveTo>
                <a:cubicBezTo>
                  <a:pt x="38" y="48"/>
                  <a:pt x="38" y="48"/>
                  <a:pt x="39" y="48"/>
                </a:cubicBezTo>
                <a:cubicBezTo>
                  <a:pt x="39" y="46"/>
                  <a:pt x="38" y="46"/>
                  <a:pt x="38" y="45"/>
                </a:cubicBezTo>
                <a:cubicBezTo>
                  <a:pt x="38" y="45"/>
                  <a:pt x="37" y="45"/>
                  <a:pt x="37" y="45"/>
                </a:cubicBezTo>
                <a:cubicBezTo>
                  <a:pt x="36" y="47"/>
                  <a:pt x="36" y="47"/>
                  <a:pt x="38" y="48"/>
                </a:cubicBezTo>
                <a:close/>
              </a:path>
            </a:pathLst>
          </a:custGeom>
          <a:solidFill>
            <a:srgbClr val="CA93D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5"/>
          <p:cNvSpPr/>
          <p:nvPr>
            <p:custDataLst>
              <p:tags r:id="rId17"/>
            </p:custDataLst>
          </p:nvPr>
        </p:nvSpPr>
        <p:spPr bwMode="auto">
          <a:xfrm>
            <a:off x="6359525" y="3859213"/>
            <a:ext cx="473075" cy="522288"/>
          </a:xfrm>
          <a:custGeom>
            <a:avLst/>
            <a:gdLst>
              <a:gd name="T0" fmla="*/ 562 w 1745"/>
              <a:gd name="T1" fmla="*/ 494 h 1921"/>
              <a:gd name="T2" fmla="*/ 273 w 1745"/>
              <a:gd name="T3" fmla="*/ 550 h 1921"/>
              <a:gd name="T4" fmla="*/ 4 w 1745"/>
              <a:gd name="T5" fmla="*/ 970 h 1921"/>
              <a:gd name="T6" fmla="*/ 214 w 1745"/>
              <a:gd name="T7" fmla="*/ 1380 h 1921"/>
              <a:gd name="T8" fmla="*/ 713 w 1745"/>
              <a:gd name="T9" fmla="*/ 1334 h 1921"/>
              <a:gd name="T10" fmla="*/ 595 w 1745"/>
              <a:gd name="T11" fmla="*/ 1586 h 1921"/>
              <a:gd name="T12" fmla="*/ 926 w 1745"/>
              <a:gd name="T13" fmla="*/ 1911 h 1921"/>
              <a:gd name="T14" fmla="*/ 1221 w 1745"/>
              <a:gd name="T15" fmla="*/ 1586 h 1921"/>
              <a:gd name="T16" fmla="*/ 1178 w 1745"/>
              <a:gd name="T17" fmla="*/ 1491 h 1921"/>
              <a:gd name="T18" fmla="*/ 1276 w 1745"/>
              <a:gd name="T19" fmla="*/ 1576 h 1921"/>
              <a:gd name="T20" fmla="*/ 1660 w 1745"/>
              <a:gd name="T21" fmla="*/ 1478 h 1921"/>
              <a:gd name="T22" fmla="*/ 1670 w 1745"/>
              <a:gd name="T23" fmla="*/ 1163 h 1921"/>
              <a:gd name="T24" fmla="*/ 1513 w 1745"/>
              <a:gd name="T25" fmla="*/ 990 h 1921"/>
              <a:gd name="T26" fmla="*/ 1654 w 1745"/>
              <a:gd name="T27" fmla="*/ 865 h 1921"/>
              <a:gd name="T28" fmla="*/ 1680 w 1745"/>
              <a:gd name="T29" fmla="*/ 547 h 1921"/>
              <a:gd name="T30" fmla="*/ 1509 w 1745"/>
              <a:gd name="T31" fmla="*/ 334 h 1921"/>
              <a:gd name="T32" fmla="*/ 1299 w 1745"/>
              <a:gd name="T33" fmla="*/ 275 h 1921"/>
              <a:gd name="T34" fmla="*/ 1054 w 1745"/>
              <a:gd name="T35" fmla="*/ 514 h 1921"/>
              <a:gd name="T36" fmla="*/ 1067 w 1745"/>
              <a:gd name="T37" fmla="*/ 196 h 1921"/>
              <a:gd name="T38" fmla="*/ 926 w 1745"/>
              <a:gd name="T39" fmla="*/ 45 h 1921"/>
              <a:gd name="T40" fmla="*/ 683 w 1745"/>
              <a:gd name="T41" fmla="*/ 81 h 1921"/>
              <a:gd name="T42" fmla="*/ 572 w 1745"/>
              <a:gd name="T43" fmla="*/ 209 h 1921"/>
              <a:gd name="T44" fmla="*/ 562 w 1745"/>
              <a:gd name="T45" fmla="*/ 494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5" h="1921">
                <a:moveTo>
                  <a:pt x="562" y="494"/>
                </a:moveTo>
                <a:cubicBezTo>
                  <a:pt x="514" y="563"/>
                  <a:pt x="407" y="498"/>
                  <a:pt x="273" y="550"/>
                </a:cubicBezTo>
                <a:cubicBezTo>
                  <a:pt x="125" y="608"/>
                  <a:pt x="10" y="785"/>
                  <a:pt x="4" y="970"/>
                </a:cubicBezTo>
                <a:cubicBezTo>
                  <a:pt x="0" y="1122"/>
                  <a:pt x="84" y="1289"/>
                  <a:pt x="214" y="1380"/>
                </a:cubicBezTo>
                <a:cubicBezTo>
                  <a:pt x="420" y="1522"/>
                  <a:pt x="680" y="1349"/>
                  <a:pt x="713" y="1334"/>
                </a:cubicBezTo>
                <a:cubicBezTo>
                  <a:pt x="756" y="1313"/>
                  <a:pt x="598" y="1452"/>
                  <a:pt x="595" y="1586"/>
                </a:cubicBezTo>
                <a:cubicBezTo>
                  <a:pt x="591" y="1725"/>
                  <a:pt x="732" y="1921"/>
                  <a:pt x="926" y="1911"/>
                </a:cubicBezTo>
                <a:cubicBezTo>
                  <a:pt x="1115" y="1901"/>
                  <a:pt x="1245" y="1699"/>
                  <a:pt x="1221" y="1586"/>
                </a:cubicBezTo>
                <a:cubicBezTo>
                  <a:pt x="1211" y="1539"/>
                  <a:pt x="1172" y="1496"/>
                  <a:pt x="1178" y="1491"/>
                </a:cubicBezTo>
                <a:cubicBezTo>
                  <a:pt x="1185" y="1486"/>
                  <a:pt x="1222" y="1546"/>
                  <a:pt x="1276" y="1576"/>
                </a:cubicBezTo>
                <a:cubicBezTo>
                  <a:pt x="1377" y="1634"/>
                  <a:pt x="1570" y="1611"/>
                  <a:pt x="1660" y="1478"/>
                </a:cubicBezTo>
                <a:cubicBezTo>
                  <a:pt x="1726" y="1380"/>
                  <a:pt x="1719" y="1249"/>
                  <a:pt x="1670" y="1163"/>
                </a:cubicBezTo>
                <a:cubicBezTo>
                  <a:pt x="1612" y="1063"/>
                  <a:pt x="1508" y="1048"/>
                  <a:pt x="1513" y="990"/>
                </a:cubicBezTo>
                <a:cubicBezTo>
                  <a:pt x="1517" y="939"/>
                  <a:pt x="1595" y="942"/>
                  <a:pt x="1654" y="865"/>
                </a:cubicBezTo>
                <a:cubicBezTo>
                  <a:pt x="1745" y="745"/>
                  <a:pt x="1687" y="567"/>
                  <a:pt x="1680" y="547"/>
                </a:cubicBezTo>
                <a:cubicBezTo>
                  <a:pt x="1634" y="414"/>
                  <a:pt x="1533" y="349"/>
                  <a:pt x="1509" y="334"/>
                </a:cubicBezTo>
                <a:cubicBezTo>
                  <a:pt x="1465" y="307"/>
                  <a:pt x="1386" y="257"/>
                  <a:pt x="1299" y="275"/>
                </a:cubicBezTo>
                <a:cubicBezTo>
                  <a:pt x="1147" y="306"/>
                  <a:pt x="1079" y="526"/>
                  <a:pt x="1054" y="514"/>
                </a:cubicBezTo>
                <a:cubicBezTo>
                  <a:pt x="1031" y="504"/>
                  <a:pt x="1124" y="347"/>
                  <a:pt x="1067" y="196"/>
                </a:cubicBezTo>
                <a:cubicBezTo>
                  <a:pt x="1058" y="172"/>
                  <a:pt x="1019" y="82"/>
                  <a:pt x="926" y="45"/>
                </a:cubicBezTo>
                <a:cubicBezTo>
                  <a:pt x="811" y="0"/>
                  <a:pt x="701" y="70"/>
                  <a:pt x="683" y="81"/>
                </a:cubicBezTo>
                <a:cubicBezTo>
                  <a:pt x="663" y="94"/>
                  <a:pt x="602" y="134"/>
                  <a:pt x="572" y="209"/>
                </a:cubicBezTo>
                <a:cubicBezTo>
                  <a:pt x="519" y="337"/>
                  <a:pt x="610" y="426"/>
                  <a:pt x="562" y="494"/>
                </a:cubicBezTo>
                <a:close/>
              </a:path>
            </a:pathLst>
          </a:custGeom>
          <a:solidFill>
            <a:srgbClr val="CA93D9">
              <a:lumMod val="20000"/>
              <a:lumOff val="80000"/>
            </a:srgbClr>
          </a:solidFill>
          <a:ln>
            <a:noFill/>
          </a:ln>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6"/>
          <p:cNvSpPr>
            <a:spLocks noEditPoints="1"/>
          </p:cNvSpPr>
          <p:nvPr>
            <p:custDataLst>
              <p:tags r:id="rId18"/>
            </p:custDataLst>
          </p:nvPr>
        </p:nvSpPr>
        <p:spPr bwMode="auto">
          <a:xfrm>
            <a:off x="6338888" y="3841750"/>
            <a:ext cx="506413" cy="557213"/>
          </a:xfrm>
          <a:custGeom>
            <a:avLst/>
            <a:gdLst>
              <a:gd name="T0" fmla="*/ 1630 w 1870"/>
              <a:gd name="T1" fmla="*/ 349 h 2054"/>
              <a:gd name="T2" fmla="*/ 1803 w 1870"/>
              <a:gd name="T3" fmla="*/ 577 h 2054"/>
              <a:gd name="T4" fmla="*/ 1830 w 1870"/>
              <a:gd name="T5" fmla="*/ 792 h 2054"/>
              <a:gd name="T6" fmla="*/ 1777 w 1870"/>
              <a:gd name="T7" fmla="*/ 899 h 2054"/>
              <a:gd name="T8" fmla="*/ 1750 w 1870"/>
              <a:gd name="T9" fmla="*/ 1141 h 2054"/>
              <a:gd name="T10" fmla="*/ 1803 w 1870"/>
              <a:gd name="T11" fmla="*/ 1396 h 2054"/>
              <a:gd name="T12" fmla="*/ 1563 w 1870"/>
              <a:gd name="T13" fmla="*/ 1664 h 2054"/>
              <a:gd name="T14" fmla="*/ 1416 w 1870"/>
              <a:gd name="T15" fmla="*/ 1678 h 2054"/>
              <a:gd name="T16" fmla="*/ 1242 w 1870"/>
              <a:gd name="T17" fmla="*/ 1919 h 2054"/>
              <a:gd name="T18" fmla="*/ 1109 w 1870"/>
              <a:gd name="T19" fmla="*/ 1946 h 2054"/>
              <a:gd name="T20" fmla="*/ 735 w 1870"/>
              <a:gd name="T21" fmla="*/ 1919 h 2054"/>
              <a:gd name="T22" fmla="*/ 628 w 1870"/>
              <a:gd name="T23" fmla="*/ 1637 h 2054"/>
              <a:gd name="T24" fmla="*/ 521 w 1870"/>
              <a:gd name="T25" fmla="*/ 1543 h 2054"/>
              <a:gd name="T26" fmla="*/ 240 w 1870"/>
              <a:gd name="T27" fmla="*/ 1530 h 2054"/>
              <a:gd name="T28" fmla="*/ 120 w 1870"/>
              <a:gd name="T29" fmla="*/ 1275 h 2054"/>
              <a:gd name="T30" fmla="*/ 66 w 1870"/>
              <a:gd name="T31" fmla="*/ 1060 h 2054"/>
              <a:gd name="T32" fmla="*/ 80 w 1870"/>
              <a:gd name="T33" fmla="*/ 872 h 2054"/>
              <a:gd name="T34" fmla="*/ 160 w 1870"/>
              <a:gd name="T35" fmla="*/ 778 h 2054"/>
              <a:gd name="T36" fmla="*/ 347 w 1870"/>
              <a:gd name="T37" fmla="*/ 563 h 2054"/>
              <a:gd name="T38" fmla="*/ 641 w 1870"/>
              <a:gd name="T39" fmla="*/ 375 h 2054"/>
              <a:gd name="T40" fmla="*/ 735 w 1870"/>
              <a:gd name="T41" fmla="*/ 120 h 2054"/>
              <a:gd name="T42" fmla="*/ 1015 w 1870"/>
              <a:gd name="T43" fmla="*/ 13 h 2054"/>
              <a:gd name="T44" fmla="*/ 1175 w 1870"/>
              <a:gd name="T45" fmla="*/ 228 h 2054"/>
              <a:gd name="T46" fmla="*/ 1296 w 1870"/>
              <a:gd name="T47" fmla="*/ 322 h 2054"/>
              <a:gd name="T48" fmla="*/ 694 w 1870"/>
              <a:gd name="T49" fmla="*/ 295 h 2054"/>
              <a:gd name="T50" fmla="*/ 948 w 1870"/>
              <a:gd name="T51" fmla="*/ 819 h 2054"/>
              <a:gd name="T52" fmla="*/ 1109 w 1870"/>
              <a:gd name="T53" fmla="*/ 416 h 2054"/>
              <a:gd name="T54" fmla="*/ 908 w 1870"/>
              <a:gd name="T55" fmla="*/ 107 h 2054"/>
              <a:gd name="T56" fmla="*/ 1656 w 1870"/>
              <a:gd name="T57" fmla="*/ 939 h 2054"/>
              <a:gd name="T58" fmla="*/ 1563 w 1870"/>
              <a:gd name="T59" fmla="*/ 483 h 2054"/>
              <a:gd name="T60" fmla="*/ 1162 w 1870"/>
              <a:gd name="T61" fmla="*/ 563 h 2054"/>
              <a:gd name="T62" fmla="*/ 1175 w 1870"/>
              <a:gd name="T63" fmla="*/ 684 h 2054"/>
              <a:gd name="T64" fmla="*/ 1095 w 1870"/>
              <a:gd name="T65" fmla="*/ 1047 h 2054"/>
              <a:gd name="T66" fmla="*/ 761 w 1870"/>
              <a:gd name="T67" fmla="*/ 886 h 2054"/>
              <a:gd name="T68" fmla="*/ 320 w 1870"/>
              <a:gd name="T69" fmla="*/ 671 h 2054"/>
              <a:gd name="T70" fmla="*/ 187 w 1870"/>
              <a:gd name="T71" fmla="*/ 832 h 2054"/>
              <a:gd name="T72" fmla="*/ 507 w 1870"/>
              <a:gd name="T73" fmla="*/ 1476 h 2054"/>
              <a:gd name="T74" fmla="*/ 801 w 1870"/>
              <a:gd name="T75" fmla="*/ 1463 h 2054"/>
              <a:gd name="T76" fmla="*/ 855 w 1870"/>
              <a:gd name="T77" fmla="*/ 1866 h 2054"/>
              <a:gd name="T78" fmla="*/ 1042 w 1870"/>
              <a:gd name="T79" fmla="*/ 1893 h 2054"/>
              <a:gd name="T80" fmla="*/ 1162 w 1870"/>
              <a:gd name="T81" fmla="*/ 1758 h 2054"/>
              <a:gd name="T82" fmla="*/ 1135 w 1870"/>
              <a:gd name="T83" fmla="*/ 1570 h 2054"/>
              <a:gd name="T84" fmla="*/ 1028 w 1870"/>
              <a:gd name="T85" fmla="*/ 1423 h 2054"/>
              <a:gd name="T86" fmla="*/ 1215 w 1870"/>
              <a:gd name="T87" fmla="*/ 1275 h 2054"/>
              <a:gd name="T88" fmla="*/ 1296 w 1870"/>
              <a:gd name="T89" fmla="*/ 1557 h 2054"/>
              <a:gd name="T90" fmla="*/ 1683 w 1870"/>
              <a:gd name="T91" fmla="*/ 1382 h 2054"/>
              <a:gd name="T92" fmla="*/ 1376 w 1870"/>
              <a:gd name="T93" fmla="*/ 1208 h 2054"/>
              <a:gd name="T94" fmla="*/ 1175 w 1870"/>
              <a:gd name="T95" fmla="*/ 1154 h 2054"/>
              <a:gd name="T96" fmla="*/ 1202 w 1870"/>
              <a:gd name="T97" fmla="*/ 1006 h 2054"/>
              <a:gd name="T98" fmla="*/ 1389 w 1870"/>
              <a:gd name="T99" fmla="*/ 939 h 2054"/>
              <a:gd name="T100" fmla="*/ 120 w 1870"/>
              <a:gd name="T101" fmla="*/ 872 h 2054"/>
              <a:gd name="T102" fmla="*/ 948 w 1870"/>
              <a:gd name="T103" fmla="*/ 1033 h 2054"/>
              <a:gd name="T104" fmla="*/ 1349 w 1870"/>
              <a:gd name="T105" fmla="*/ 1114 h 2054"/>
              <a:gd name="T106" fmla="*/ 1175 w 1870"/>
              <a:gd name="T107" fmla="*/ 1369 h 2054"/>
              <a:gd name="T108" fmla="*/ 962 w 1870"/>
              <a:gd name="T109" fmla="*/ 1946 h 2054"/>
              <a:gd name="T110" fmla="*/ 962 w 1870"/>
              <a:gd name="T111" fmla="*/ 1986 h 2054"/>
              <a:gd name="T112" fmla="*/ 815 w 1870"/>
              <a:gd name="T113" fmla="*/ 2013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0" h="2054">
                <a:moveTo>
                  <a:pt x="1322" y="349"/>
                </a:moveTo>
                <a:cubicBezTo>
                  <a:pt x="1296" y="362"/>
                  <a:pt x="1336" y="362"/>
                  <a:pt x="1336" y="375"/>
                </a:cubicBezTo>
                <a:cubicBezTo>
                  <a:pt x="1362" y="362"/>
                  <a:pt x="1336" y="335"/>
                  <a:pt x="1336" y="308"/>
                </a:cubicBezTo>
                <a:cubicBezTo>
                  <a:pt x="1389" y="295"/>
                  <a:pt x="1376" y="295"/>
                  <a:pt x="1429" y="268"/>
                </a:cubicBezTo>
                <a:cubicBezTo>
                  <a:pt x="1429" y="282"/>
                  <a:pt x="1443" y="282"/>
                  <a:pt x="1443" y="295"/>
                </a:cubicBezTo>
                <a:cubicBezTo>
                  <a:pt x="1456" y="282"/>
                  <a:pt x="1456" y="308"/>
                  <a:pt x="1483" y="308"/>
                </a:cubicBezTo>
                <a:cubicBezTo>
                  <a:pt x="1496" y="308"/>
                  <a:pt x="1483" y="282"/>
                  <a:pt x="1496" y="282"/>
                </a:cubicBezTo>
                <a:cubicBezTo>
                  <a:pt x="1536" y="308"/>
                  <a:pt x="1563" y="335"/>
                  <a:pt x="1630" y="349"/>
                </a:cubicBezTo>
                <a:cubicBezTo>
                  <a:pt x="1630" y="362"/>
                  <a:pt x="1616" y="362"/>
                  <a:pt x="1616" y="375"/>
                </a:cubicBezTo>
                <a:cubicBezTo>
                  <a:pt x="1603" y="389"/>
                  <a:pt x="1603" y="362"/>
                  <a:pt x="1590" y="375"/>
                </a:cubicBezTo>
                <a:cubicBezTo>
                  <a:pt x="1603" y="416"/>
                  <a:pt x="1656" y="389"/>
                  <a:pt x="1670" y="389"/>
                </a:cubicBezTo>
                <a:cubicBezTo>
                  <a:pt x="1710" y="402"/>
                  <a:pt x="1710" y="416"/>
                  <a:pt x="1737" y="429"/>
                </a:cubicBezTo>
                <a:cubicBezTo>
                  <a:pt x="1710" y="456"/>
                  <a:pt x="1750" y="456"/>
                  <a:pt x="1737" y="483"/>
                </a:cubicBezTo>
                <a:cubicBezTo>
                  <a:pt x="1750" y="483"/>
                  <a:pt x="1750" y="456"/>
                  <a:pt x="1777" y="469"/>
                </a:cubicBezTo>
                <a:cubicBezTo>
                  <a:pt x="1777" y="483"/>
                  <a:pt x="1790" y="483"/>
                  <a:pt x="1803" y="496"/>
                </a:cubicBezTo>
                <a:cubicBezTo>
                  <a:pt x="1803" y="510"/>
                  <a:pt x="1750" y="577"/>
                  <a:pt x="1803" y="577"/>
                </a:cubicBezTo>
                <a:cubicBezTo>
                  <a:pt x="1803" y="604"/>
                  <a:pt x="1790" y="590"/>
                  <a:pt x="1790" y="604"/>
                </a:cubicBezTo>
                <a:cubicBezTo>
                  <a:pt x="1790" y="617"/>
                  <a:pt x="1817" y="617"/>
                  <a:pt x="1830" y="617"/>
                </a:cubicBezTo>
                <a:cubicBezTo>
                  <a:pt x="1817" y="644"/>
                  <a:pt x="1830" y="644"/>
                  <a:pt x="1857" y="644"/>
                </a:cubicBezTo>
                <a:cubicBezTo>
                  <a:pt x="1857" y="684"/>
                  <a:pt x="1843" y="671"/>
                  <a:pt x="1817" y="684"/>
                </a:cubicBezTo>
                <a:cubicBezTo>
                  <a:pt x="1830" y="698"/>
                  <a:pt x="1857" y="698"/>
                  <a:pt x="1870" y="698"/>
                </a:cubicBezTo>
                <a:cubicBezTo>
                  <a:pt x="1870" y="725"/>
                  <a:pt x="1843" y="711"/>
                  <a:pt x="1843" y="725"/>
                </a:cubicBezTo>
                <a:cubicBezTo>
                  <a:pt x="1843" y="738"/>
                  <a:pt x="1857" y="711"/>
                  <a:pt x="1857" y="738"/>
                </a:cubicBezTo>
                <a:cubicBezTo>
                  <a:pt x="1843" y="751"/>
                  <a:pt x="1843" y="778"/>
                  <a:pt x="1830" y="792"/>
                </a:cubicBezTo>
                <a:cubicBezTo>
                  <a:pt x="1830" y="819"/>
                  <a:pt x="1870" y="778"/>
                  <a:pt x="1870" y="792"/>
                </a:cubicBezTo>
                <a:cubicBezTo>
                  <a:pt x="1870" y="819"/>
                  <a:pt x="1830" y="805"/>
                  <a:pt x="1830" y="832"/>
                </a:cubicBezTo>
                <a:cubicBezTo>
                  <a:pt x="1817" y="832"/>
                  <a:pt x="1817" y="805"/>
                  <a:pt x="1817" y="805"/>
                </a:cubicBezTo>
                <a:cubicBezTo>
                  <a:pt x="1817" y="792"/>
                  <a:pt x="1803" y="792"/>
                  <a:pt x="1803" y="792"/>
                </a:cubicBezTo>
                <a:cubicBezTo>
                  <a:pt x="1777" y="792"/>
                  <a:pt x="1763" y="805"/>
                  <a:pt x="1763" y="832"/>
                </a:cubicBezTo>
                <a:cubicBezTo>
                  <a:pt x="1777" y="845"/>
                  <a:pt x="1803" y="819"/>
                  <a:pt x="1817" y="832"/>
                </a:cubicBezTo>
                <a:cubicBezTo>
                  <a:pt x="1790" y="859"/>
                  <a:pt x="1777" y="859"/>
                  <a:pt x="1803" y="886"/>
                </a:cubicBezTo>
                <a:cubicBezTo>
                  <a:pt x="1777" y="886"/>
                  <a:pt x="1790" y="912"/>
                  <a:pt x="1777" y="899"/>
                </a:cubicBezTo>
                <a:cubicBezTo>
                  <a:pt x="1777" y="912"/>
                  <a:pt x="1790" y="912"/>
                  <a:pt x="1790" y="912"/>
                </a:cubicBezTo>
                <a:cubicBezTo>
                  <a:pt x="1777" y="939"/>
                  <a:pt x="1763" y="912"/>
                  <a:pt x="1750" y="912"/>
                </a:cubicBezTo>
                <a:cubicBezTo>
                  <a:pt x="1750" y="939"/>
                  <a:pt x="1763" y="980"/>
                  <a:pt x="1790" y="966"/>
                </a:cubicBezTo>
                <a:cubicBezTo>
                  <a:pt x="1817" y="980"/>
                  <a:pt x="1763" y="980"/>
                  <a:pt x="1777" y="1006"/>
                </a:cubicBezTo>
                <a:cubicBezTo>
                  <a:pt x="1750" y="1006"/>
                  <a:pt x="1723" y="1006"/>
                  <a:pt x="1696" y="993"/>
                </a:cubicBezTo>
                <a:cubicBezTo>
                  <a:pt x="1683" y="1006"/>
                  <a:pt x="1670" y="1047"/>
                  <a:pt x="1683" y="1060"/>
                </a:cubicBezTo>
                <a:cubicBezTo>
                  <a:pt x="1670" y="1060"/>
                  <a:pt x="1670" y="1060"/>
                  <a:pt x="1656" y="1060"/>
                </a:cubicBezTo>
                <a:cubicBezTo>
                  <a:pt x="1670" y="1100"/>
                  <a:pt x="1683" y="1141"/>
                  <a:pt x="1750" y="1141"/>
                </a:cubicBezTo>
                <a:cubicBezTo>
                  <a:pt x="1763" y="1168"/>
                  <a:pt x="1763" y="1208"/>
                  <a:pt x="1817" y="1208"/>
                </a:cubicBezTo>
                <a:cubicBezTo>
                  <a:pt x="1790" y="1248"/>
                  <a:pt x="1817" y="1248"/>
                  <a:pt x="1843" y="1248"/>
                </a:cubicBezTo>
                <a:cubicBezTo>
                  <a:pt x="1830" y="1288"/>
                  <a:pt x="1790" y="1302"/>
                  <a:pt x="1803" y="1342"/>
                </a:cubicBezTo>
                <a:cubicBezTo>
                  <a:pt x="1817" y="1342"/>
                  <a:pt x="1803" y="1315"/>
                  <a:pt x="1830" y="1329"/>
                </a:cubicBezTo>
                <a:cubicBezTo>
                  <a:pt x="1843" y="1342"/>
                  <a:pt x="1817" y="1342"/>
                  <a:pt x="1830" y="1356"/>
                </a:cubicBezTo>
                <a:cubicBezTo>
                  <a:pt x="1830" y="1369"/>
                  <a:pt x="1803" y="1356"/>
                  <a:pt x="1817" y="1342"/>
                </a:cubicBezTo>
                <a:cubicBezTo>
                  <a:pt x="1803" y="1342"/>
                  <a:pt x="1803" y="1369"/>
                  <a:pt x="1790" y="1369"/>
                </a:cubicBezTo>
                <a:cubicBezTo>
                  <a:pt x="1790" y="1369"/>
                  <a:pt x="1803" y="1382"/>
                  <a:pt x="1803" y="1396"/>
                </a:cubicBezTo>
                <a:cubicBezTo>
                  <a:pt x="1777" y="1396"/>
                  <a:pt x="1790" y="1409"/>
                  <a:pt x="1763" y="1409"/>
                </a:cubicBezTo>
                <a:cubicBezTo>
                  <a:pt x="1790" y="1449"/>
                  <a:pt x="1790" y="1476"/>
                  <a:pt x="1777" y="1530"/>
                </a:cubicBezTo>
                <a:cubicBezTo>
                  <a:pt x="1763" y="1517"/>
                  <a:pt x="1763" y="1543"/>
                  <a:pt x="1750" y="1543"/>
                </a:cubicBezTo>
                <a:cubicBezTo>
                  <a:pt x="1763" y="1557"/>
                  <a:pt x="1777" y="1557"/>
                  <a:pt x="1763" y="1584"/>
                </a:cubicBezTo>
                <a:cubicBezTo>
                  <a:pt x="1696" y="1570"/>
                  <a:pt x="1763" y="1664"/>
                  <a:pt x="1696" y="1664"/>
                </a:cubicBezTo>
                <a:cubicBezTo>
                  <a:pt x="1710" y="1637"/>
                  <a:pt x="1683" y="1637"/>
                  <a:pt x="1683" y="1597"/>
                </a:cubicBezTo>
                <a:cubicBezTo>
                  <a:pt x="1670" y="1584"/>
                  <a:pt x="1656" y="1584"/>
                  <a:pt x="1643" y="1570"/>
                </a:cubicBezTo>
                <a:cubicBezTo>
                  <a:pt x="1616" y="1611"/>
                  <a:pt x="1630" y="1664"/>
                  <a:pt x="1563" y="1664"/>
                </a:cubicBezTo>
                <a:cubicBezTo>
                  <a:pt x="1576" y="1651"/>
                  <a:pt x="1563" y="1611"/>
                  <a:pt x="1576" y="1624"/>
                </a:cubicBezTo>
                <a:cubicBezTo>
                  <a:pt x="1576" y="1611"/>
                  <a:pt x="1563" y="1611"/>
                  <a:pt x="1550" y="1597"/>
                </a:cubicBezTo>
                <a:cubicBezTo>
                  <a:pt x="1536" y="1611"/>
                  <a:pt x="1550" y="1637"/>
                  <a:pt x="1523" y="1637"/>
                </a:cubicBezTo>
                <a:cubicBezTo>
                  <a:pt x="1523" y="1718"/>
                  <a:pt x="1590" y="1691"/>
                  <a:pt x="1630" y="1718"/>
                </a:cubicBezTo>
                <a:cubicBezTo>
                  <a:pt x="1603" y="1758"/>
                  <a:pt x="1563" y="1691"/>
                  <a:pt x="1523" y="1718"/>
                </a:cubicBezTo>
                <a:cubicBezTo>
                  <a:pt x="1509" y="1691"/>
                  <a:pt x="1456" y="1678"/>
                  <a:pt x="1483" y="1651"/>
                </a:cubicBezTo>
                <a:cubicBezTo>
                  <a:pt x="1456" y="1637"/>
                  <a:pt x="1456" y="1678"/>
                  <a:pt x="1429" y="1651"/>
                </a:cubicBezTo>
                <a:cubicBezTo>
                  <a:pt x="1416" y="1664"/>
                  <a:pt x="1443" y="1678"/>
                  <a:pt x="1416" y="1678"/>
                </a:cubicBezTo>
                <a:cubicBezTo>
                  <a:pt x="1403" y="1678"/>
                  <a:pt x="1403" y="1664"/>
                  <a:pt x="1389" y="1664"/>
                </a:cubicBezTo>
                <a:cubicBezTo>
                  <a:pt x="1376" y="1678"/>
                  <a:pt x="1362" y="1678"/>
                  <a:pt x="1362" y="1705"/>
                </a:cubicBezTo>
                <a:cubicBezTo>
                  <a:pt x="1349" y="1705"/>
                  <a:pt x="1349" y="1691"/>
                  <a:pt x="1349" y="1691"/>
                </a:cubicBezTo>
                <a:cubicBezTo>
                  <a:pt x="1336" y="1705"/>
                  <a:pt x="1322" y="1718"/>
                  <a:pt x="1322" y="1745"/>
                </a:cubicBezTo>
                <a:cubicBezTo>
                  <a:pt x="1282" y="1745"/>
                  <a:pt x="1256" y="1731"/>
                  <a:pt x="1256" y="1772"/>
                </a:cubicBezTo>
                <a:cubicBezTo>
                  <a:pt x="1269" y="1785"/>
                  <a:pt x="1296" y="1799"/>
                  <a:pt x="1322" y="1812"/>
                </a:cubicBezTo>
                <a:cubicBezTo>
                  <a:pt x="1296" y="1852"/>
                  <a:pt x="1189" y="1839"/>
                  <a:pt x="1256" y="1906"/>
                </a:cubicBezTo>
                <a:cubicBezTo>
                  <a:pt x="1229" y="1893"/>
                  <a:pt x="1229" y="1906"/>
                  <a:pt x="1242" y="1919"/>
                </a:cubicBezTo>
                <a:cubicBezTo>
                  <a:pt x="1242" y="1933"/>
                  <a:pt x="1229" y="1919"/>
                  <a:pt x="1215" y="1919"/>
                </a:cubicBezTo>
                <a:cubicBezTo>
                  <a:pt x="1215" y="1933"/>
                  <a:pt x="1229" y="1933"/>
                  <a:pt x="1229" y="1946"/>
                </a:cubicBezTo>
                <a:cubicBezTo>
                  <a:pt x="1229" y="1946"/>
                  <a:pt x="1189" y="1960"/>
                  <a:pt x="1189" y="1946"/>
                </a:cubicBezTo>
                <a:cubicBezTo>
                  <a:pt x="1189" y="1960"/>
                  <a:pt x="1189" y="1960"/>
                  <a:pt x="1202" y="1960"/>
                </a:cubicBezTo>
                <a:cubicBezTo>
                  <a:pt x="1189" y="1973"/>
                  <a:pt x="1175" y="1960"/>
                  <a:pt x="1162" y="1973"/>
                </a:cubicBezTo>
                <a:cubicBezTo>
                  <a:pt x="1149" y="1946"/>
                  <a:pt x="1122" y="1946"/>
                  <a:pt x="1122" y="1919"/>
                </a:cubicBezTo>
                <a:cubicBezTo>
                  <a:pt x="1109" y="1919"/>
                  <a:pt x="1109" y="1946"/>
                  <a:pt x="1095" y="1933"/>
                </a:cubicBezTo>
                <a:cubicBezTo>
                  <a:pt x="1095" y="1946"/>
                  <a:pt x="1095" y="1946"/>
                  <a:pt x="1109" y="1946"/>
                </a:cubicBezTo>
                <a:cubicBezTo>
                  <a:pt x="1109" y="2000"/>
                  <a:pt x="1042" y="1986"/>
                  <a:pt x="1015" y="2027"/>
                </a:cubicBezTo>
                <a:cubicBezTo>
                  <a:pt x="1002" y="2027"/>
                  <a:pt x="1002" y="2000"/>
                  <a:pt x="975" y="2013"/>
                </a:cubicBezTo>
                <a:cubicBezTo>
                  <a:pt x="962" y="2054"/>
                  <a:pt x="881" y="2013"/>
                  <a:pt x="841" y="2040"/>
                </a:cubicBezTo>
                <a:cubicBezTo>
                  <a:pt x="841" y="2027"/>
                  <a:pt x="815" y="2040"/>
                  <a:pt x="828" y="2013"/>
                </a:cubicBezTo>
                <a:cubicBezTo>
                  <a:pt x="801" y="2027"/>
                  <a:pt x="788" y="2027"/>
                  <a:pt x="761" y="2013"/>
                </a:cubicBezTo>
                <a:cubicBezTo>
                  <a:pt x="761" y="1986"/>
                  <a:pt x="775" y="1986"/>
                  <a:pt x="775" y="1973"/>
                </a:cubicBezTo>
                <a:cubicBezTo>
                  <a:pt x="788" y="1960"/>
                  <a:pt x="801" y="1960"/>
                  <a:pt x="815" y="1946"/>
                </a:cubicBezTo>
                <a:cubicBezTo>
                  <a:pt x="788" y="1919"/>
                  <a:pt x="748" y="1946"/>
                  <a:pt x="735" y="1919"/>
                </a:cubicBezTo>
                <a:cubicBezTo>
                  <a:pt x="735" y="1906"/>
                  <a:pt x="748" y="1906"/>
                  <a:pt x="748" y="1919"/>
                </a:cubicBezTo>
                <a:cubicBezTo>
                  <a:pt x="761" y="1919"/>
                  <a:pt x="748" y="1906"/>
                  <a:pt x="761" y="1893"/>
                </a:cubicBezTo>
                <a:cubicBezTo>
                  <a:pt x="735" y="1893"/>
                  <a:pt x="735" y="1906"/>
                  <a:pt x="721" y="1919"/>
                </a:cubicBezTo>
                <a:cubicBezTo>
                  <a:pt x="721" y="1906"/>
                  <a:pt x="694" y="1906"/>
                  <a:pt x="681" y="1919"/>
                </a:cubicBezTo>
                <a:cubicBezTo>
                  <a:pt x="681" y="1879"/>
                  <a:pt x="681" y="1893"/>
                  <a:pt x="668" y="1852"/>
                </a:cubicBezTo>
                <a:cubicBezTo>
                  <a:pt x="694" y="1852"/>
                  <a:pt x="694" y="1799"/>
                  <a:pt x="668" y="1812"/>
                </a:cubicBezTo>
                <a:cubicBezTo>
                  <a:pt x="694" y="1758"/>
                  <a:pt x="654" y="1718"/>
                  <a:pt x="614" y="1691"/>
                </a:cubicBezTo>
                <a:cubicBezTo>
                  <a:pt x="628" y="1678"/>
                  <a:pt x="628" y="1651"/>
                  <a:pt x="628" y="1637"/>
                </a:cubicBezTo>
                <a:cubicBezTo>
                  <a:pt x="654" y="1637"/>
                  <a:pt x="654" y="1597"/>
                  <a:pt x="668" y="1570"/>
                </a:cubicBezTo>
                <a:cubicBezTo>
                  <a:pt x="708" y="1570"/>
                  <a:pt x="708" y="1543"/>
                  <a:pt x="735" y="1570"/>
                </a:cubicBezTo>
                <a:cubicBezTo>
                  <a:pt x="735" y="1543"/>
                  <a:pt x="708" y="1543"/>
                  <a:pt x="694" y="1530"/>
                </a:cubicBezTo>
                <a:cubicBezTo>
                  <a:pt x="694" y="1503"/>
                  <a:pt x="721" y="1517"/>
                  <a:pt x="721" y="1503"/>
                </a:cubicBezTo>
                <a:cubicBezTo>
                  <a:pt x="708" y="1490"/>
                  <a:pt x="681" y="1490"/>
                  <a:pt x="681" y="1476"/>
                </a:cubicBezTo>
                <a:cubicBezTo>
                  <a:pt x="654" y="1517"/>
                  <a:pt x="614" y="1517"/>
                  <a:pt x="601" y="1557"/>
                </a:cubicBezTo>
                <a:cubicBezTo>
                  <a:pt x="574" y="1557"/>
                  <a:pt x="547" y="1570"/>
                  <a:pt x="534" y="1570"/>
                </a:cubicBezTo>
                <a:cubicBezTo>
                  <a:pt x="534" y="1557"/>
                  <a:pt x="521" y="1543"/>
                  <a:pt x="521" y="1543"/>
                </a:cubicBezTo>
                <a:cubicBezTo>
                  <a:pt x="494" y="1543"/>
                  <a:pt x="494" y="1530"/>
                  <a:pt x="481" y="1530"/>
                </a:cubicBezTo>
                <a:cubicBezTo>
                  <a:pt x="481" y="1557"/>
                  <a:pt x="414" y="1570"/>
                  <a:pt x="374" y="1543"/>
                </a:cubicBezTo>
                <a:cubicBezTo>
                  <a:pt x="374" y="1543"/>
                  <a:pt x="400" y="1517"/>
                  <a:pt x="374" y="1517"/>
                </a:cubicBezTo>
                <a:cubicBezTo>
                  <a:pt x="347" y="1503"/>
                  <a:pt x="360" y="1530"/>
                  <a:pt x="347" y="1543"/>
                </a:cubicBezTo>
                <a:cubicBezTo>
                  <a:pt x="320" y="1530"/>
                  <a:pt x="320" y="1530"/>
                  <a:pt x="294" y="1530"/>
                </a:cubicBezTo>
                <a:cubicBezTo>
                  <a:pt x="320" y="1503"/>
                  <a:pt x="320" y="1476"/>
                  <a:pt x="294" y="1463"/>
                </a:cubicBezTo>
                <a:cubicBezTo>
                  <a:pt x="267" y="1476"/>
                  <a:pt x="267" y="1490"/>
                  <a:pt x="280" y="1530"/>
                </a:cubicBezTo>
                <a:cubicBezTo>
                  <a:pt x="254" y="1530"/>
                  <a:pt x="254" y="1530"/>
                  <a:pt x="240" y="1530"/>
                </a:cubicBezTo>
                <a:cubicBezTo>
                  <a:pt x="240" y="1476"/>
                  <a:pt x="200" y="1490"/>
                  <a:pt x="213" y="1449"/>
                </a:cubicBezTo>
                <a:cubicBezTo>
                  <a:pt x="227" y="1449"/>
                  <a:pt x="240" y="1449"/>
                  <a:pt x="240" y="1436"/>
                </a:cubicBezTo>
                <a:cubicBezTo>
                  <a:pt x="240" y="1423"/>
                  <a:pt x="213" y="1436"/>
                  <a:pt x="213" y="1436"/>
                </a:cubicBezTo>
                <a:cubicBezTo>
                  <a:pt x="187" y="1423"/>
                  <a:pt x="187" y="1409"/>
                  <a:pt x="173" y="1382"/>
                </a:cubicBezTo>
                <a:cubicBezTo>
                  <a:pt x="147" y="1382"/>
                  <a:pt x="147" y="1382"/>
                  <a:pt x="120" y="1382"/>
                </a:cubicBezTo>
                <a:cubicBezTo>
                  <a:pt x="133" y="1369"/>
                  <a:pt x="133" y="1356"/>
                  <a:pt x="147" y="1342"/>
                </a:cubicBezTo>
                <a:cubicBezTo>
                  <a:pt x="120" y="1356"/>
                  <a:pt x="120" y="1342"/>
                  <a:pt x="93" y="1356"/>
                </a:cubicBezTo>
                <a:cubicBezTo>
                  <a:pt x="120" y="1329"/>
                  <a:pt x="80" y="1275"/>
                  <a:pt x="120" y="1275"/>
                </a:cubicBezTo>
                <a:cubicBezTo>
                  <a:pt x="120" y="1248"/>
                  <a:pt x="93" y="1262"/>
                  <a:pt x="107" y="1235"/>
                </a:cubicBezTo>
                <a:cubicBezTo>
                  <a:pt x="107" y="1235"/>
                  <a:pt x="120" y="1235"/>
                  <a:pt x="133" y="1235"/>
                </a:cubicBezTo>
                <a:cubicBezTo>
                  <a:pt x="120" y="1221"/>
                  <a:pt x="93" y="1235"/>
                  <a:pt x="93" y="1248"/>
                </a:cubicBezTo>
                <a:cubicBezTo>
                  <a:pt x="66" y="1235"/>
                  <a:pt x="107" y="1221"/>
                  <a:pt x="93" y="1208"/>
                </a:cubicBezTo>
                <a:cubicBezTo>
                  <a:pt x="53" y="1194"/>
                  <a:pt x="13" y="1208"/>
                  <a:pt x="0" y="1208"/>
                </a:cubicBezTo>
                <a:cubicBezTo>
                  <a:pt x="13" y="1168"/>
                  <a:pt x="0" y="1181"/>
                  <a:pt x="0" y="1141"/>
                </a:cubicBezTo>
                <a:cubicBezTo>
                  <a:pt x="26" y="1141"/>
                  <a:pt x="40" y="1127"/>
                  <a:pt x="66" y="1127"/>
                </a:cubicBezTo>
                <a:cubicBezTo>
                  <a:pt x="80" y="1087"/>
                  <a:pt x="53" y="1074"/>
                  <a:pt x="66" y="1060"/>
                </a:cubicBezTo>
                <a:cubicBezTo>
                  <a:pt x="66" y="1047"/>
                  <a:pt x="53" y="1047"/>
                  <a:pt x="53" y="1060"/>
                </a:cubicBezTo>
                <a:cubicBezTo>
                  <a:pt x="40" y="1047"/>
                  <a:pt x="53" y="1033"/>
                  <a:pt x="53" y="1020"/>
                </a:cubicBezTo>
                <a:cubicBezTo>
                  <a:pt x="40" y="993"/>
                  <a:pt x="0" y="1033"/>
                  <a:pt x="0" y="993"/>
                </a:cubicBezTo>
                <a:cubicBezTo>
                  <a:pt x="26" y="1006"/>
                  <a:pt x="93" y="1006"/>
                  <a:pt x="80" y="966"/>
                </a:cubicBezTo>
                <a:cubicBezTo>
                  <a:pt x="53" y="966"/>
                  <a:pt x="40" y="980"/>
                  <a:pt x="13" y="966"/>
                </a:cubicBezTo>
                <a:cubicBezTo>
                  <a:pt x="13" y="939"/>
                  <a:pt x="26" y="926"/>
                  <a:pt x="53" y="926"/>
                </a:cubicBezTo>
                <a:cubicBezTo>
                  <a:pt x="53" y="912"/>
                  <a:pt x="26" y="926"/>
                  <a:pt x="26" y="912"/>
                </a:cubicBezTo>
                <a:cubicBezTo>
                  <a:pt x="26" y="886"/>
                  <a:pt x="53" y="886"/>
                  <a:pt x="80" y="872"/>
                </a:cubicBezTo>
                <a:cubicBezTo>
                  <a:pt x="66" y="859"/>
                  <a:pt x="66" y="886"/>
                  <a:pt x="53" y="872"/>
                </a:cubicBezTo>
                <a:cubicBezTo>
                  <a:pt x="93" y="872"/>
                  <a:pt x="80" y="819"/>
                  <a:pt x="93" y="805"/>
                </a:cubicBezTo>
                <a:cubicBezTo>
                  <a:pt x="93" y="792"/>
                  <a:pt x="80" y="792"/>
                  <a:pt x="80" y="778"/>
                </a:cubicBezTo>
                <a:cubicBezTo>
                  <a:pt x="80" y="765"/>
                  <a:pt x="93" y="751"/>
                  <a:pt x="107" y="751"/>
                </a:cubicBezTo>
                <a:cubicBezTo>
                  <a:pt x="120" y="778"/>
                  <a:pt x="147" y="778"/>
                  <a:pt x="147" y="805"/>
                </a:cubicBezTo>
                <a:cubicBezTo>
                  <a:pt x="173" y="805"/>
                  <a:pt x="160" y="778"/>
                  <a:pt x="200" y="778"/>
                </a:cubicBezTo>
                <a:cubicBezTo>
                  <a:pt x="200" y="765"/>
                  <a:pt x="147" y="778"/>
                  <a:pt x="187" y="751"/>
                </a:cubicBezTo>
                <a:cubicBezTo>
                  <a:pt x="173" y="738"/>
                  <a:pt x="147" y="765"/>
                  <a:pt x="160" y="778"/>
                </a:cubicBezTo>
                <a:cubicBezTo>
                  <a:pt x="147" y="765"/>
                  <a:pt x="133" y="751"/>
                  <a:pt x="120" y="751"/>
                </a:cubicBezTo>
                <a:cubicBezTo>
                  <a:pt x="133" y="738"/>
                  <a:pt x="200" y="725"/>
                  <a:pt x="173" y="698"/>
                </a:cubicBezTo>
                <a:cubicBezTo>
                  <a:pt x="187" y="671"/>
                  <a:pt x="213" y="644"/>
                  <a:pt x="240" y="617"/>
                </a:cubicBezTo>
                <a:cubicBezTo>
                  <a:pt x="267" y="631"/>
                  <a:pt x="267" y="617"/>
                  <a:pt x="307" y="617"/>
                </a:cubicBezTo>
                <a:cubicBezTo>
                  <a:pt x="320" y="617"/>
                  <a:pt x="294" y="604"/>
                  <a:pt x="307" y="590"/>
                </a:cubicBezTo>
                <a:cubicBezTo>
                  <a:pt x="320" y="590"/>
                  <a:pt x="347" y="577"/>
                  <a:pt x="360" y="590"/>
                </a:cubicBezTo>
                <a:cubicBezTo>
                  <a:pt x="347" y="590"/>
                  <a:pt x="347" y="577"/>
                  <a:pt x="334" y="577"/>
                </a:cubicBezTo>
                <a:cubicBezTo>
                  <a:pt x="347" y="563"/>
                  <a:pt x="347" y="563"/>
                  <a:pt x="347" y="563"/>
                </a:cubicBezTo>
                <a:cubicBezTo>
                  <a:pt x="387" y="577"/>
                  <a:pt x="414" y="537"/>
                  <a:pt x="441" y="550"/>
                </a:cubicBezTo>
                <a:cubicBezTo>
                  <a:pt x="454" y="537"/>
                  <a:pt x="454" y="510"/>
                  <a:pt x="494" y="523"/>
                </a:cubicBezTo>
                <a:cubicBezTo>
                  <a:pt x="494" y="550"/>
                  <a:pt x="534" y="563"/>
                  <a:pt x="547" y="577"/>
                </a:cubicBezTo>
                <a:cubicBezTo>
                  <a:pt x="588" y="577"/>
                  <a:pt x="574" y="537"/>
                  <a:pt x="601" y="523"/>
                </a:cubicBezTo>
                <a:cubicBezTo>
                  <a:pt x="601" y="456"/>
                  <a:pt x="574" y="429"/>
                  <a:pt x="561" y="375"/>
                </a:cubicBezTo>
                <a:cubicBezTo>
                  <a:pt x="574" y="349"/>
                  <a:pt x="588" y="349"/>
                  <a:pt x="614" y="349"/>
                </a:cubicBezTo>
                <a:cubicBezTo>
                  <a:pt x="614" y="375"/>
                  <a:pt x="588" y="349"/>
                  <a:pt x="588" y="375"/>
                </a:cubicBezTo>
                <a:cubicBezTo>
                  <a:pt x="601" y="389"/>
                  <a:pt x="628" y="362"/>
                  <a:pt x="641" y="375"/>
                </a:cubicBezTo>
                <a:cubicBezTo>
                  <a:pt x="641" y="362"/>
                  <a:pt x="654" y="362"/>
                  <a:pt x="668" y="349"/>
                </a:cubicBezTo>
                <a:cubicBezTo>
                  <a:pt x="628" y="335"/>
                  <a:pt x="628" y="295"/>
                  <a:pt x="588" y="295"/>
                </a:cubicBezTo>
                <a:cubicBezTo>
                  <a:pt x="588" y="295"/>
                  <a:pt x="601" y="282"/>
                  <a:pt x="614" y="268"/>
                </a:cubicBezTo>
                <a:cubicBezTo>
                  <a:pt x="588" y="255"/>
                  <a:pt x="614" y="228"/>
                  <a:pt x="614" y="214"/>
                </a:cubicBezTo>
                <a:cubicBezTo>
                  <a:pt x="641" y="214"/>
                  <a:pt x="654" y="201"/>
                  <a:pt x="681" y="201"/>
                </a:cubicBezTo>
                <a:cubicBezTo>
                  <a:pt x="668" y="188"/>
                  <a:pt x="654" y="161"/>
                  <a:pt x="668" y="147"/>
                </a:cubicBezTo>
                <a:cubicBezTo>
                  <a:pt x="694" y="147"/>
                  <a:pt x="694" y="161"/>
                  <a:pt x="721" y="147"/>
                </a:cubicBezTo>
                <a:cubicBezTo>
                  <a:pt x="708" y="134"/>
                  <a:pt x="708" y="134"/>
                  <a:pt x="735" y="120"/>
                </a:cubicBezTo>
                <a:cubicBezTo>
                  <a:pt x="735" y="94"/>
                  <a:pt x="721" y="107"/>
                  <a:pt x="721" y="80"/>
                </a:cubicBezTo>
                <a:cubicBezTo>
                  <a:pt x="748" y="67"/>
                  <a:pt x="775" y="53"/>
                  <a:pt x="801" y="67"/>
                </a:cubicBezTo>
                <a:cubicBezTo>
                  <a:pt x="815" y="67"/>
                  <a:pt x="815" y="53"/>
                  <a:pt x="828" y="40"/>
                </a:cubicBezTo>
                <a:cubicBezTo>
                  <a:pt x="855" y="53"/>
                  <a:pt x="868" y="26"/>
                  <a:pt x="881" y="0"/>
                </a:cubicBezTo>
                <a:cubicBezTo>
                  <a:pt x="922" y="13"/>
                  <a:pt x="908" y="53"/>
                  <a:pt x="908" y="80"/>
                </a:cubicBezTo>
                <a:cubicBezTo>
                  <a:pt x="948" y="80"/>
                  <a:pt x="975" y="94"/>
                  <a:pt x="1002" y="67"/>
                </a:cubicBezTo>
                <a:cubicBezTo>
                  <a:pt x="1002" y="40"/>
                  <a:pt x="988" y="53"/>
                  <a:pt x="975" y="40"/>
                </a:cubicBezTo>
                <a:cubicBezTo>
                  <a:pt x="988" y="40"/>
                  <a:pt x="988" y="13"/>
                  <a:pt x="1015" y="13"/>
                </a:cubicBezTo>
                <a:cubicBezTo>
                  <a:pt x="1028" y="26"/>
                  <a:pt x="1002" y="26"/>
                  <a:pt x="1015" y="53"/>
                </a:cubicBezTo>
                <a:cubicBezTo>
                  <a:pt x="1015" y="67"/>
                  <a:pt x="1042" y="67"/>
                  <a:pt x="1055" y="67"/>
                </a:cubicBezTo>
                <a:cubicBezTo>
                  <a:pt x="1042" y="94"/>
                  <a:pt x="1042" y="67"/>
                  <a:pt x="1015" y="80"/>
                </a:cubicBezTo>
                <a:cubicBezTo>
                  <a:pt x="1028" y="94"/>
                  <a:pt x="1028" y="94"/>
                  <a:pt x="1028" y="94"/>
                </a:cubicBezTo>
                <a:cubicBezTo>
                  <a:pt x="1055" y="107"/>
                  <a:pt x="1042" y="67"/>
                  <a:pt x="1082" y="80"/>
                </a:cubicBezTo>
                <a:cubicBezTo>
                  <a:pt x="1042" y="107"/>
                  <a:pt x="1109" y="120"/>
                  <a:pt x="1122" y="134"/>
                </a:cubicBezTo>
                <a:cubicBezTo>
                  <a:pt x="1082" y="147"/>
                  <a:pt x="1082" y="120"/>
                  <a:pt x="1055" y="134"/>
                </a:cubicBezTo>
                <a:cubicBezTo>
                  <a:pt x="1082" y="161"/>
                  <a:pt x="1135" y="201"/>
                  <a:pt x="1175" y="228"/>
                </a:cubicBezTo>
                <a:cubicBezTo>
                  <a:pt x="1162" y="282"/>
                  <a:pt x="1175" y="349"/>
                  <a:pt x="1135" y="389"/>
                </a:cubicBezTo>
                <a:cubicBezTo>
                  <a:pt x="1149" y="402"/>
                  <a:pt x="1162" y="416"/>
                  <a:pt x="1175" y="416"/>
                </a:cubicBezTo>
                <a:cubicBezTo>
                  <a:pt x="1175" y="443"/>
                  <a:pt x="1162" y="443"/>
                  <a:pt x="1162" y="456"/>
                </a:cubicBezTo>
                <a:cubicBezTo>
                  <a:pt x="1175" y="483"/>
                  <a:pt x="1189" y="443"/>
                  <a:pt x="1202" y="456"/>
                </a:cubicBezTo>
                <a:cubicBezTo>
                  <a:pt x="1202" y="443"/>
                  <a:pt x="1202" y="429"/>
                  <a:pt x="1189" y="429"/>
                </a:cubicBezTo>
                <a:cubicBezTo>
                  <a:pt x="1215" y="402"/>
                  <a:pt x="1242" y="402"/>
                  <a:pt x="1282" y="402"/>
                </a:cubicBezTo>
                <a:cubicBezTo>
                  <a:pt x="1269" y="375"/>
                  <a:pt x="1269" y="349"/>
                  <a:pt x="1282" y="308"/>
                </a:cubicBezTo>
                <a:cubicBezTo>
                  <a:pt x="1282" y="308"/>
                  <a:pt x="1282" y="322"/>
                  <a:pt x="1296" y="322"/>
                </a:cubicBezTo>
                <a:cubicBezTo>
                  <a:pt x="1309" y="322"/>
                  <a:pt x="1269" y="308"/>
                  <a:pt x="1296" y="295"/>
                </a:cubicBezTo>
                <a:cubicBezTo>
                  <a:pt x="1309" y="295"/>
                  <a:pt x="1322" y="308"/>
                  <a:pt x="1336" y="308"/>
                </a:cubicBezTo>
                <a:cubicBezTo>
                  <a:pt x="1322" y="322"/>
                  <a:pt x="1336" y="362"/>
                  <a:pt x="1322" y="349"/>
                </a:cubicBezTo>
                <a:close/>
                <a:moveTo>
                  <a:pt x="895" y="134"/>
                </a:moveTo>
                <a:cubicBezTo>
                  <a:pt x="841" y="134"/>
                  <a:pt x="828" y="161"/>
                  <a:pt x="801" y="174"/>
                </a:cubicBezTo>
                <a:cubicBezTo>
                  <a:pt x="775" y="161"/>
                  <a:pt x="735" y="174"/>
                  <a:pt x="721" y="201"/>
                </a:cubicBezTo>
                <a:cubicBezTo>
                  <a:pt x="721" y="228"/>
                  <a:pt x="721" y="228"/>
                  <a:pt x="721" y="255"/>
                </a:cubicBezTo>
                <a:cubicBezTo>
                  <a:pt x="708" y="268"/>
                  <a:pt x="694" y="282"/>
                  <a:pt x="694" y="295"/>
                </a:cubicBezTo>
                <a:cubicBezTo>
                  <a:pt x="708" y="295"/>
                  <a:pt x="708" y="335"/>
                  <a:pt x="681" y="335"/>
                </a:cubicBezTo>
                <a:cubicBezTo>
                  <a:pt x="681" y="389"/>
                  <a:pt x="708" y="456"/>
                  <a:pt x="681" y="510"/>
                </a:cubicBezTo>
                <a:cubicBezTo>
                  <a:pt x="775" y="537"/>
                  <a:pt x="748" y="671"/>
                  <a:pt x="855" y="671"/>
                </a:cubicBezTo>
                <a:cubicBezTo>
                  <a:pt x="841" y="698"/>
                  <a:pt x="828" y="671"/>
                  <a:pt x="815" y="684"/>
                </a:cubicBezTo>
                <a:cubicBezTo>
                  <a:pt x="815" y="725"/>
                  <a:pt x="868" y="711"/>
                  <a:pt x="855" y="765"/>
                </a:cubicBezTo>
                <a:cubicBezTo>
                  <a:pt x="868" y="778"/>
                  <a:pt x="881" y="765"/>
                  <a:pt x="881" y="778"/>
                </a:cubicBezTo>
                <a:cubicBezTo>
                  <a:pt x="881" y="805"/>
                  <a:pt x="895" y="819"/>
                  <a:pt x="908" y="832"/>
                </a:cubicBezTo>
                <a:cubicBezTo>
                  <a:pt x="935" y="832"/>
                  <a:pt x="922" y="819"/>
                  <a:pt x="948" y="819"/>
                </a:cubicBezTo>
                <a:cubicBezTo>
                  <a:pt x="962" y="832"/>
                  <a:pt x="975" y="832"/>
                  <a:pt x="988" y="859"/>
                </a:cubicBezTo>
                <a:cubicBezTo>
                  <a:pt x="1015" y="859"/>
                  <a:pt x="1028" y="845"/>
                  <a:pt x="1028" y="819"/>
                </a:cubicBezTo>
                <a:cubicBezTo>
                  <a:pt x="1015" y="832"/>
                  <a:pt x="1002" y="819"/>
                  <a:pt x="1015" y="805"/>
                </a:cubicBezTo>
                <a:cubicBezTo>
                  <a:pt x="1042" y="805"/>
                  <a:pt x="1042" y="792"/>
                  <a:pt x="1042" y="751"/>
                </a:cubicBezTo>
                <a:cubicBezTo>
                  <a:pt x="1069" y="751"/>
                  <a:pt x="1082" y="711"/>
                  <a:pt x="1095" y="698"/>
                </a:cubicBezTo>
                <a:cubicBezTo>
                  <a:pt x="1042" y="671"/>
                  <a:pt x="1082" y="563"/>
                  <a:pt x="1109" y="537"/>
                </a:cubicBezTo>
                <a:cubicBezTo>
                  <a:pt x="1109" y="523"/>
                  <a:pt x="1095" y="510"/>
                  <a:pt x="1082" y="483"/>
                </a:cubicBezTo>
                <a:cubicBezTo>
                  <a:pt x="1122" y="483"/>
                  <a:pt x="1082" y="429"/>
                  <a:pt x="1109" y="416"/>
                </a:cubicBezTo>
                <a:cubicBezTo>
                  <a:pt x="1069" y="389"/>
                  <a:pt x="1069" y="282"/>
                  <a:pt x="1122" y="282"/>
                </a:cubicBezTo>
                <a:cubicBezTo>
                  <a:pt x="1095" y="282"/>
                  <a:pt x="1082" y="255"/>
                  <a:pt x="1095" y="228"/>
                </a:cubicBezTo>
                <a:cubicBezTo>
                  <a:pt x="1069" y="228"/>
                  <a:pt x="1069" y="241"/>
                  <a:pt x="1055" y="228"/>
                </a:cubicBezTo>
                <a:cubicBezTo>
                  <a:pt x="1069" y="201"/>
                  <a:pt x="1028" y="161"/>
                  <a:pt x="1015" y="161"/>
                </a:cubicBezTo>
                <a:cubicBezTo>
                  <a:pt x="1015" y="161"/>
                  <a:pt x="1015" y="147"/>
                  <a:pt x="1015" y="134"/>
                </a:cubicBezTo>
                <a:cubicBezTo>
                  <a:pt x="988" y="147"/>
                  <a:pt x="962" y="134"/>
                  <a:pt x="922" y="134"/>
                </a:cubicBezTo>
                <a:cubicBezTo>
                  <a:pt x="908" y="120"/>
                  <a:pt x="922" y="134"/>
                  <a:pt x="922" y="107"/>
                </a:cubicBezTo>
                <a:cubicBezTo>
                  <a:pt x="908" y="107"/>
                  <a:pt x="908" y="107"/>
                  <a:pt x="908" y="107"/>
                </a:cubicBezTo>
                <a:cubicBezTo>
                  <a:pt x="895" y="120"/>
                  <a:pt x="908" y="134"/>
                  <a:pt x="895" y="134"/>
                </a:cubicBezTo>
                <a:close/>
                <a:moveTo>
                  <a:pt x="1443" y="389"/>
                </a:moveTo>
                <a:cubicBezTo>
                  <a:pt x="1456" y="389"/>
                  <a:pt x="1469" y="389"/>
                  <a:pt x="1483" y="389"/>
                </a:cubicBezTo>
                <a:cubicBezTo>
                  <a:pt x="1496" y="362"/>
                  <a:pt x="1456" y="389"/>
                  <a:pt x="1469" y="375"/>
                </a:cubicBezTo>
                <a:cubicBezTo>
                  <a:pt x="1469" y="362"/>
                  <a:pt x="1469" y="362"/>
                  <a:pt x="1469" y="362"/>
                </a:cubicBezTo>
                <a:cubicBezTo>
                  <a:pt x="1443" y="362"/>
                  <a:pt x="1443" y="362"/>
                  <a:pt x="1443" y="389"/>
                </a:cubicBezTo>
                <a:close/>
                <a:moveTo>
                  <a:pt x="1590" y="1020"/>
                </a:moveTo>
                <a:cubicBezTo>
                  <a:pt x="1576" y="980"/>
                  <a:pt x="1616" y="939"/>
                  <a:pt x="1656" y="939"/>
                </a:cubicBezTo>
                <a:cubicBezTo>
                  <a:pt x="1656" y="899"/>
                  <a:pt x="1683" y="819"/>
                  <a:pt x="1723" y="778"/>
                </a:cubicBezTo>
                <a:cubicBezTo>
                  <a:pt x="1696" y="765"/>
                  <a:pt x="1710" y="738"/>
                  <a:pt x="1723" y="725"/>
                </a:cubicBezTo>
                <a:cubicBezTo>
                  <a:pt x="1710" y="725"/>
                  <a:pt x="1696" y="725"/>
                  <a:pt x="1696" y="711"/>
                </a:cubicBezTo>
                <a:cubicBezTo>
                  <a:pt x="1710" y="711"/>
                  <a:pt x="1710" y="711"/>
                  <a:pt x="1723" y="711"/>
                </a:cubicBezTo>
                <a:cubicBezTo>
                  <a:pt x="1710" y="644"/>
                  <a:pt x="1670" y="604"/>
                  <a:pt x="1656" y="523"/>
                </a:cubicBezTo>
                <a:cubicBezTo>
                  <a:pt x="1630" y="510"/>
                  <a:pt x="1630" y="496"/>
                  <a:pt x="1616" y="496"/>
                </a:cubicBezTo>
                <a:cubicBezTo>
                  <a:pt x="1630" y="496"/>
                  <a:pt x="1630" y="469"/>
                  <a:pt x="1630" y="456"/>
                </a:cubicBezTo>
                <a:cubicBezTo>
                  <a:pt x="1603" y="456"/>
                  <a:pt x="1590" y="469"/>
                  <a:pt x="1563" y="483"/>
                </a:cubicBezTo>
                <a:cubicBezTo>
                  <a:pt x="1563" y="469"/>
                  <a:pt x="1550" y="469"/>
                  <a:pt x="1563" y="456"/>
                </a:cubicBezTo>
                <a:cubicBezTo>
                  <a:pt x="1550" y="456"/>
                  <a:pt x="1550" y="469"/>
                  <a:pt x="1536" y="469"/>
                </a:cubicBezTo>
                <a:cubicBezTo>
                  <a:pt x="1509" y="443"/>
                  <a:pt x="1456" y="429"/>
                  <a:pt x="1429" y="402"/>
                </a:cubicBezTo>
                <a:cubicBezTo>
                  <a:pt x="1376" y="416"/>
                  <a:pt x="1349" y="402"/>
                  <a:pt x="1282" y="416"/>
                </a:cubicBezTo>
                <a:cubicBezTo>
                  <a:pt x="1282" y="443"/>
                  <a:pt x="1309" y="443"/>
                  <a:pt x="1296" y="456"/>
                </a:cubicBezTo>
                <a:cubicBezTo>
                  <a:pt x="1256" y="456"/>
                  <a:pt x="1242" y="496"/>
                  <a:pt x="1242" y="510"/>
                </a:cubicBezTo>
                <a:cubicBezTo>
                  <a:pt x="1215" y="523"/>
                  <a:pt x="1175" y="523"/>
                  <a:pt x="1162" y="550"/>
                </a:cubicBezTo>
                <a:cubicBezTo>
                  <a:pt x="1162" y="563"/>
                  <a:pt x="1162" y="563"/>
                  <a:pt x="1162" y="563"/>
                </a:cubicBezTo>
                <a:cubicBezTo>
                  <a:pt x="1175" y="577"/>
                  <a:pt x="1189" y="537"/>
                  <a:pt x="1189" y="563"/>
                </a:cubicBezTo>
                <a:cubicBezTo>
                  <a:pt x="1189" y="563"/>
                  <a:pt x="1189" y="577"/>
                  <a:pt x="1175" y="590"/>
                </a:cubicBezTo>
                <a:cubicBezTo>
                  <a:pt x="1189" y="590"/>
                  <a:pt x="1215" y="577"/>
                  <a:pt x="1215" y="590"/>
                </a:cubicBezTo>
                <a:cubicBezTo>
                  <a:pt x="1215" y="604"/>
                  <a:pt x="1189" y="604"/>
                  <a:pt x="1175" y="617"/>
                </a:cubicBezTo>
                <a:cubicBezTo>
                  <a:pt x="1175" y="617"/>
                  <a:pt x="1149" y="604"/>
                  <a:pt x="1149" y="617"/>
                </a:cubicBezTo>
                <a:cubicBezTo>
                  <a:pt x="1162" y="631"/>
                  <a:pt x="1175" y="631"/>
                  <a:pt x="1175" y="644"/>
                </a:cubicBezTo>
                <a:cubicBezTo>
                  <a:pt x="1175" y="657"/>
                  <a:pt x="1162" y="657"/>
                  <a:pt x="1162" y="671"/>
                </a:cubicBezTo>
                <a:cubicBezTo>
                  <a:pt x="1162" y="671"/>
                  <a:pt x="1175" y="671"/>
                  <a:pt x="1175" y="684"/>
                </a:cubicBezTo>
                <a:cubicBezTo>
                  <a:pt x="1122" y="725"/>
                  <a:pt x="1135" y="819"/>
                  <a:pt x="1069" y="859"/>
                </a:cubicBezTo>
                <a:cubicBezTo>
                  <a:pt x="1082" y="859"/>
                  <a:pt x="1095" y="845"/>
                  <a:pt x="1095" y="859"/>
                </a:cubicBezTo>
                <a:cubicBezTo>
                  <a:pt x="1095" y="886"/>
                  <a:pt x="1069" y="886"/>
                  <a:pt x="1055" y="899"/>
                </a:cubicBezTo>
                <a:cubicBezTo>
                  <a:pt x="1069" y="926"/>
                  <a:pt x="1109" y="926"/>
                  <a:pt x="1122" y="953"/>
                </a:cubicBezTo>
                <a:cubicBezTo>
                  <a:pt x="1109" y="953"/>
                  <a:pt x="1082" y="939"/>
                  <a:pt x="1055" y="939"/>
                </a:cubicBezTo>
                <a:cubicBezTo>
                  <a:pt x="1055" y="993"/>
                  <a:pt x="1002" y="953"/>
                  <a:pt x="988" y="980"/>
                </a:cubicBezTo>
                <a:cubicBezTo>
                  <a:pt x="1015" y="993"/>
                  <a:pt x="1042" y="993"/>
                  <a:pt x="1069" y="993"/>
                </a:cubicBezTo>
                <a:cubicBezTo>
                  <a:pt x="1069" y="1033"/>
                  <a:pt x="1069" y="1033"/>
                  <a:pt x="1095" y="1047"/>
                </a:cubicBezTo>
                <a:cubicBezTo>
                  <a:pt x="1069" y="1060"/>
                  <a:pt x="1055" y="1033"/>
                  <a:pt x="1015" y="1047"/>
                </a:cubicBezTo>
                <a:cubicBezTo>
                  <a:pt x="1015" y="1087"/>
                  <a:pt x="1042" y="1074"/>
                  <a:pt x="1055" y="1100"/>
                </a:cubicBezTo>
                <a:cubicBezTo>
                  <a:pt x="1015" y="1100"/>
                  <a:pt x="1015" y="1114"/>
                  <a:pt x="1015" y="1127"/>
                </a:cubicBezTo>
                <a:cubicBezTo>
                  <a:pt x="1002" y="1114"/>
                  <a:pt x="975" y="1100"/>
                  <a:pt x="948" y="1114"/>
                </a:cubicBezTo>
                <a:cubicBezTo>
                  <a:pt x="948" y="1074"/>
                  <a:pt x="948" y="1074"/>
                  <a:pt x="948" y="1047"/>
                </a:cubicBezTo>
                <a:cubicBezTo>
                  <a:pt x="935" y="1047"/>
                  <a:pt x="908" y="1047"/>
                  <a:pt x="895" y="1047"/>
                </a:cubicBezTo>
                <a:cubicBezTo>
                  <a:pt x="855" y="1006"/>
                  <a:pt x="801" y="939"/>
                  <a:pt x="815" y="872"/>
                </a:cubicBezTo>
                <a:cubicBezTo>
                  <a:pt x="788" y="872"/>
                  <a:pt x="788" y="886"/>
                  <a:pt x="761" y="886"/>
                </a:cubicBezTo>
                <a:cubicBezTo>
                  <a:pt x="775" y="859"/>
                  <a:pt x="748" y="872"/>
                  <a:pt x="748" y="845"/>
                </a:cubicBezTo>
                <a:cubicBezTo>
                  <a:pt x="775" y="845"/>
                  <a:pt x="775" y="832"/>
                  <a:pt x="801" y="845"/>
                </a:cubicBezTo>
                <a:cubicBezTo>
                  <a:pt x="788" y="792"/>
                  <a:pt x="721" y="778"/>
                  <a:pt x="681" y="738"/>
                </a:cubicBezTo>
                <a:cubicBezTo>
                  <a:pt x="681" y="698"/>
                  <a:pt x="668" y="684"/>
                  <a:pt x="681" y="631"/>
                </a:cubicBezTo>
                <a:cubicBezTo>
                  <a:pt x="628" y="617"/>
                  <a:pt x="561" y="590"/>
                  <a:pt x="521" y="590"/>
                </a:cubicBezTo>
                <a:cubicBezTo>
                  <a:pt x="521" y="617"/>
                  <a:pt x="507" y="617"/>
                  <a:pt x="494" y="631"/>
                </a:cubicBezTo>
                <a:cubicBezTo>
                  <a:pt x="467" y="631"/>
                  <a:pt x="454" y="617"/>
                  <a:pt x="414" y="617"/>
                </a:cubicBezTo>
                <a:cubicBezTo>
                  <a:pt x="400" y="671"/>
                  <a:pt x="374" y="657"/>
                  <a:pt x="320" y="671"/>
                </a:cubicBezTo>
                <a:cubicBezTo>
                  <a:pt x="320" y="657"/>
                  <a:pt x="320" y="644"/>
                  <a:pt x="307" y="631"/>
                </a:cubicBezTo>
                <a:cubicBezTo>
                  <a:pt x="294" y="644"/>
                  <a:pt x="280" y="644"/>
                  <a:pt x="267" y="644"/>
                </a:cubicBezTo>
                <a:cubicBezTo>
                  <a:pt x="254" y="671"/>
                  <a:pt x="280" y="671"/>
                  <a:pt x="280" y="698"/>
                </a:cubicBezTo>
                <a:cubicBezTo>
                  <a:pt x="254" y="698"/>
                  <a:pt x="254" y="698"/>
                  <a:pt x="227" y="698"/>
                </a:cubicBezTo>
                <a:cubicBezTo>
                  <a:pt x="227" y="711"/>
                  <a:pt x="254" y="711"/>
                  <a:pt x="254" y="725"/>
                </a:cubicBezTo>
                <a:cubicBezTo>
                  <a:pt x="254" y="738"/>
                  <a:pt x="254" y="738"/>
                  <a:pt x="254" y="738"/>
                </a:cubicBezTo>
                <a:cubicBezTo>
                  <a:pt x="240" y="751"/>
                  <a:pt x="240" y="738"/>
                  <a:pt x="227" y="751"/>
                </a:cubicBezTo>
                <a:cubicBezTo>
                  <a:pt x="240" y="778"/>
                  <a:pt x="200" y="792"/>
                  <a:pt x="187" y="832"/>
                </a:cubicBezTo>
                <a:cubicBezTo>
                  <a:pt x="173" y="832"/>
                  <a:pt x="187" y="859"/>
                  <a:pt x="187" y="859"/>
                </a:cubicBezTo>
                <a:cubicBezTo>
                  <a:pt x="160" y="899"/>
                  <a:pt x="147" y="886"/>
                  <a:pt x="133" y="912"/>
                </a:cubicBezTo>
                <a:cubicBezTo>
                  <a:pt x="120" y="912"/>
                  <a:pt x="120" y="899"/>
                  <a:pt x="107" y="899"/>
                </a:cubicBezTo>
                <a:cubicBezTo>
                  <a:pt x="107" y="939"/>
                  <a:pt x="120" y="939"/>
                  <a:pt x="133" y="939"/>
                </a:cubicBezTo>
                <a:cubicBezTo>
                  <a:pt x="120" y="1047"/>
                  <a:pt x="120" y="1235"/>
                  <a:pt x="213" y="1302"/>
                </a:cubicBezTo>
                <a:cubicBezTo>
                  <a:pt x="213" y="1302"/>
                  <a:pt x="213" y="1315"/>
                  <a:pt x="213" y="1329"/>
                </a:cubicBezTo>
                <a:cubicBezTo>
                  <a:pt x="227" y="1315"/>
                  <a:pt x="240" y="1329"/>
                  <a:pt x="254" y="1329"/>
                </a:cubicBezTo>
                <a:cubicBezTo>
                  <a:pt x="294" y="1449"/>
                  <a:pt x="441" y="1396"/>
                  <a:pt x="507" y="1476"/>
                </a:cubicBezTo>
                <a:cubicBezTo>
                  <a:pt x="521" y="1463"/>
                  <a:pt x="521" y="1463"/>
                  <a:pt x="534" y="1449"/>
                </a:cubicBezTo>
                <a:cubicBezTo>
                  <a:pt x="547" y="1463"/>
                  <a:pt x="547" y="1476"/>
                  <a:pt x="547" y="1490"/>
                </a:cubicBezTo>
                <a:cubicBezTo>
                  <a:pt x="574" y="1476"/>
                  <a:pt x="574" y="1463"/>
                  <a:pt x="588" y="1449"/>
                </a:cubicBezTo>
                <a:cubicBezTo>
                  <a:pt x="654" y="1463"/>
                  <a:pt x="668" y="1423"/>
                  <a:pt x="735" y="1423"/>
                </a:cubicBezTo>
                <a:cubicBezTo>
                  <a:pt x="775" y="1356"/>
                  <a:pt x="881" y="1315"/>
                  <a:pt x="948" y="1262"/>
                </a:cubicBezTo>
                <a:cubicBezTo>
                  <a:pt x="922" y="1302"/>
                  <a:pt x="975" y="1302"/>
                  <a:pt x="975" y="1329"/>
                </a:cubicBezTo>
                <a:cubicBezTo>
                  <a:pt x="908" y="1382"/>
                  <a:pt x="855" y="1409"/>
                  <a:pt x="761" y="1436"/>
                </a:cubicBezTo>
                <a:cubicBezTo>
                  <a:pt x="788" y="1436"/>
                  <a:pt x="801" y="1436"/>
                  <a:pt x="801" y="1463"/>
                </a:cubicBezTo>
                <a:cubicBezTo>
                  <a:pt x="828" y="1463"/>
                  <a:pt x="855" y="1436"/>
                  <a:pt x="855" y="1449"/>
                </a:cubicBezTo>
                <a:cubicBezTo>
                  <a:pt x="801" y="1490"/>
                  <a:pt x="761" y="1530"/>
                  <a:pt x="761" y="1584"/>
                </a:cubicBezTo>
                <a:cubicBezTo>
                  <a:pt x="735" y="1584"/>
                  <a:pt x="735" y="1597"/>
                  <a:pt x="708" y="1597"/>
                </a:cubicBezTo>
                <a:cubicBezTo>
                  <a:pt x="708" y="1624"/>
                  <a:pt x="735" y="1611"/>
                  <a:pt x="735" y="1624"/>
                </a:cubicBezTo>
                <a:cubicBezTo>
                  <a:pt x="721" y="1664"/>
                  <a:pt x="735" y="1705"/>
                  <a:pt x="721" y="1731"/>
                </a:cubicBezTo>
                <a:cubicBezTo>
                  <a:pt x="748" y="1718"/>
                  <a:pt x="748" y="1785"/>
                  <a:pt x="748" y="1799"/>
                </a:cubicBezTo>
                <a:cubicBezTo>
                  <a:pt x="748" y="1785"/>
                  <a:pt x="748" y="1772"/>
                  <a:pt x="761" y="1772"/>
                </a:cubicBezTo>
                <a:cubicBezTo>
                  <a:pt x="801" y="1799"/>
                  <a:pt x="815" y="1839"/>
                  <a:pt x="855" y="1866"/>
                </a:cubicBezTo>
                <a:cubicBezTo>
                  <a:pt x="868" y="1839"/>
                  <a:pt x="868" y="1852"/>
                  <a:pt x="895" y="1839"/>
                </a:cubicBezTo>
                <a:cubicBezTo>
                  <a:pt x="908" y="1839"/>
                  <a:pt x="908" y="1866"/>
                  <a:pt x="922" y="1866"/>
                </a:cubicBezTo>
                <a:cubicBezTo>
                  <a:pt x="922" y="1852"/>
                  <a:pt x="935" y="1839"/>
                  <a:pt x="948" y="1839"/>
                </a:cubicBezTo>
                <a:cubicBezTo>
                  <a:pt x="962" y="1852"/>
                  <a:pt x="1002" y="1852"/>
                  <a:pt x="1002" y="1893"/>
                </a:cubicBezTo>
                <a:cubicBezTo>
                  <a:pt x="988" y="1893"/>
                  <a:pt x="988" y="1906"/>
                  <a:pt x="988" y="1919"/>
                </a:cubicBezTo>
                <a:cubicBezTo>
                  <a:pt x="1002" y="1919"/>
                  <a:pt x="988" y="1933"/>
                  <a:pt x="1002" y="1933"/>
                </a:cubicBezTo>
                <a:cubicBezTo>
                  <a:pt x="1002" y="1906"/>
                  <a:pt x="1042" y="1933"/>
                  <a:pt x="1055" y="1933"/>
                </a:cubicBezTo>
                <a:cubicBezTo>
                  <a:pt x="1055" y="1919"/>
                  <a:pt x="1042" y="1906"/>
                  <a:pt x="1042" y="1893"/>
                </a:cubicBezTo>
                <a:cubicBezTo>
                  <a:pt x="1055" y="1879"/>
                  <a:pt x="1082" y="1906"/>
                  <a:pt x="1095" y="1879"/>
                </a:cubicBezTo>
                <a:cubicBezTo>
                  <a:pt x="1082" y="1839"/>
                  <a:pt x="1122" y="1839"/>
                  <a:pt x="1149" y="1825"/>
                </a:cubicBezTo>
                <a:cubicBezTo>
                  <a:pt x="1135" y="1825"/>
                  <a:pt x="1122" y="1825"/>
                  <a:pt x="1122" y="1812"/>
                </a:cubicBezTo>
                <a:cubicBezTo>
                  <a:pt x="1135" y="1812"/>
                  <a:pt x="1135" y="1799"/>
                  <a:pt x="1149" y="1799"/>
                </a:cubicBezTo>
                <a:cubicBezTo>
                  <a:pt x="1162" y="1799"/>
                  <a:pt x="1175" y="1785"/>
                  <a:pt x="1175" y="1812"/>
                </a:cubicBezTo>
                <a:cubicBezTo>
                  <a:pt x="1175" y="1812"/>
                  <a:pt x="1175" y="1825"/>
                  <a:pt x="1189" y="1825"/>
                </a:cubicBezTo>
                <a:cubicBezTo>
                  <a:pt x="1189" y="1799"/>
                  <a:pt x="1189" y="1799"/>
                  <a:pt x="1189" y="1785"/>
                </a:cubicBezTo>
                <a:cubicBezTo>
                  <a:pt x="1175" y="1785"/>
                  <a:pt x="1162" y="1772"/>
                  <a:pt x="1162" y="1758"/>
                </a:cubicBezTo>
                <a:cubicBezTo>
                  <a:pt x="1175" y="1745"/>
                  <a:pt x="1162" y="1731"/>
                  <a:pt x="1175" y="1718"/>
                </a:cubicBezTo>
                <a:cubicBezTo>
                  <a:pt x="1162" y="1705"/>
                  <a:pt x="1162" y="1731"/>
                  <a:pt x="1162" y="1718"/>
                </a:cubicBezTo>
                <a:cubicBezTo>
                  <a:pt x="1162" y="1705"/>
                  <a:pt x="1202" y="1705"/>
                  <a:pt x="1215" y="1691"/>
                </a:cubicBezTo>
                <a:cubicBezTo>
                  <a:pt x="1202" y="1678"/>
                  <a:pt x="1189" y="1691"/>
                  <a:pt x="1175" y="1678"/>
                </a:cubicBezTo>
                <a:cubicBezTo>
                  <a:pt x="1215" y="1651"/>
                  <a:pt x="1229" y="1664"/>
                  <a:pt x="1269" y="1664"/>
                </a:cubicBezTo>
                <a:cubicBezTo>
                  <a:pt x="1256" y="1637"/>
                  <a:pt x="1202" y="1637"/>
                  <a:pt x="1175" y="1637"/>
                </a:cubicBezTo>
                <a:cubicBezTo>
                  <a:pt x="1175" y="1611"/>
                  <a:pt x="1162" y="1597"/>
                  <a:pt x="1175" y="1570"/>
                </a:cubicBezTo>
                <a:cubicBezTo>
                  <a:pt x="1162" y="1570"/>
                  <a:pt x="1135" y="1584"/>
                  <a:pt x="1135" y="1570"/>
                </a:cubicBezTo>
                <a:cubicBezTo>
                  <a:pt x="1135" y="1557"/>
                  <a:pt x="1162" y="1570"/>
                  <a:pt x="1149" y="1543"/>
                </a:cubicBezTo>
                <a:cubicBezTo>
                  <a:pt x="1109" y="1543"/>
                  <a:pt x="1082" y="1543"/>
                  <a:pt x="1069" y="1517"/>
                </a:cubicBezTo>
                <a:cubicBezTo>
                  <a:pt x="1082" y="1503"/>
                  <a:pt x="1109" y="1517"/>
                  <a:pt x="1122" y="1503"/>
                </a:cubicBezTo>
                <a:cubicBezTo>
                  <a:pt x="1122" y="1517"/>
                  <a:pt x="1122" y="1517"/>
                  <a:pt x="1122" y="1530"/>
                </a:cubicBezTo>
                <a:cubicBezTo>
                  <a:pt x="1149" y="1530"/>
                  <a:pt x="1175" y="1517"/>
                  <a:pt x="1175" y="1490"/>
                </a:cubicBezTo>
                <a:cubicBezTo>
                  <a:pt x="1135" y="1476"/>
                  <a:pt x="1109" y="1476"/>
                  <a:pt x="1069" y="1476"/>
                </a:cubicBezTo>
                <a:cubicBezTo>
                  <a:pt x="1069" y="1476"/>
                  <a:pt x="1069" y="1449"/>
                  <a:pt x="1069" y="1423"/>
                </a:cubicBezTo>
                <a:cubicBezTo>
                  <a:pt x="1055" y="1423"/>
                  <a:pt x="1028" y="1449"/>
                  <a:pt x="1028" y="1423"/>
                </a:cubicBezTo>
                <a:cubicBezTo>
                  <a:pt x="1042" y="1409"/>
                  <a:pt x="1069" y="1396"/>
                  <a:pt x="1082" y="1409"/>
                </a:cubicBezTo>
                <a:cubicBezTo>
                  <a:pt x="1082" y="1409"/>
                  <a:pt x="1095" y="1396"/>
                  <a:pt x="1109" y="1396"/>
                </a:cubicBezTo>
                <a:cubicBezTo>
                  <a:pt x="1109" y="1382"/>
                  <a:pt x="1082" y="1382"/>
                  <a:pt x="1095" y="1369"/>
                </a:cubicBezTo>
                <a:cubicBezTo>
                  <a:pt x="1109" y="1369"/>
                  <a:pt x="1109" y="1356"/>
                  <a:pt x="1122" y="1356"/>
                </a:cubicBezTo>
                <a:cubicBezTo>
                  <a:pt x="1122" y="1315"/>
                  <a:pt x="1109" y="1262"/>
                  <a:pt x="1135" y="1248"/>
                </a:cubicBezTo>
                <a:cubicBezTo>
                  <a:pt x="1162" y="1262"/>
                  <a:pt x="1175" y="1248"/>
                  <a:pt x="1202" y="1235"/>
                </a:cubicBezTo>
                <a:cubicBezTo>
                  <a:pt x="1215" y="1235"/>
                  <a:pt x="1242" y="1248"/>
                  <a:pt x="1242" y="1262"/>
                </a:cubicBezTo>
                <a:cubicBezTo>
                  <a:pt x="1229" y="1262"/>
                  <a:pt x="1229" y="1275"/>
                  <a:pt x="1215" y="1275"/>
                </a:cubicBezTo>
                <a:cubicBezTo>
                  <a:pt x="1256" y="1288"/>
                  <a:pt x="1229" y="1329"/>
                  <a:pt x="1215" y="1342"/>
                </a:cubicBezTo>
                <a:cubicBezTo>
                  <a:pt x="1242" y="1329"/>
                  <a:pt x="1229" y="1356"/>
                  <a:pt x="1229" y="1369"/>
                </a:cubicBezTo>
                <a:cubicBezTo>
                  <a:pt x="1242" y="1369"/>
                  <a:pt x="1256" y="1396"/>
                  <a:pt x="1256" y="1409"/>
                </a:cubicBezTo>
                <a:cubicBezTo>
                  <a:pt x="1242" y="1409"/>
                  <a:pt x="1242" y="1423"/>
                  <a:pt x="1229" y="1423"/>
                </a:cubicBezTo>
                <a:cubicBezTo>
                  <a:pt x="1242" y="1449"/>
                  <a:pt x="1242" y="1463"/>
                  <a:pt x="1242" y="1490"/>
                </a:cubicBezTo>
                <a:cubicBezTo>
                  <a:pt x="1269" y="1476"/>
                  <a:pt x="1256" y="1463"/>
                  <a:pt x="1296" y="1476"/>
                </a:cubicBezTo>
                <a:cubicBezTo>
                  <a:pt x="1296" y="1517"/>
                  <a:pt x="1336" y="1517"/>
                  <a:pt x="1349" y="1543"/>
                </a:cubicBezTo>
                <a:cubicBezTo>
                  <a:pt x="1336" y="1557"/>
                  <a:pt x="1309" y="1543"/>
                  <a:pt x="1296" y="1557"/>
                </a:cubicBezTo>
                <a:cubicBezTo>
                  <a:pt x="1309" y="1570"/>
                  <a:pt x="1309" y="1584"/>
                  <a:pt x="1309" y="1584"/>
                </a:cubicBezTo>
                <a:cubicBezTo>
                  <a:pt x="1403" y="1530"/>
                  <a:pt x="1523" y="1597"/>
                  <a:pt x="1643" y="1543"/>
                </a:cubicBezTo>
                <a:cubicBezTo>
                  <a:pt x="1656" y="1543"/>
                  <a:pt x="1656" y="1570"/>
                  <a:pt x="1670" y="1570"/>
                </a:cubicBezTo>
                <a:cubicBezTo>
                  <a:pt x="1696" y="1543"/>
                  <a:pt x="1696" y="1517"/>
                  <a:pt x="1683" y="1490"/>
                </a:cubicBezTo>
                <a:cubicBezTo>
                  <a:pt x="1656" y="1490"/>
                  <a:pt x="1643" y="1490"/>
                  <a:pt x="1630" y="1476"/>
                </a:cubicBezTo>
                <a:cubicBezTo>
                  <a:pt x="1656" y="1476"/>
                  <a:pt x="1643" y="1449"/>
                  <a:pt x="1670" y="1449"/>
                </a:cubicBezTo>
                <a:cubicBezTo>
                  <a:pt x="1683" y="1409"/>
                  <a:pt x="1683" y="1409"/>
                  <a:pt x="1670" y="1382"/>
                </a:cubicBezTo>
                <a:cubicBezTo>
                  <a:pt x="1683" y="1382"/>
                  <a:pt x="1683" y="1396"/>
                  <a:pt x="1683" y="1382"/>
                </a:cubicBezTo>
                <a:cubicBezTo>
                  <a:pt x="1656" y="1356"/>
                  <a:pt x="1696" y="1248"/>
                  <a:pt x="1616" y="1235"/>
                </a:cubicBezTo>
                <a:cubicBezTo>
                  <a:pt x="1616" y="1221"/>
                  <a:pt x="1656" y="1235"/>
                  <a:pt x="1683" y="1235"/>
                </a:cubicBezTo>
                <a:cubicBezTo>
                  <a:pt x="1670" y="1221"/>
                  <a:pt x="1696" y="1208"/>
                  <a:pt x="1683" y="1208"/>
                </a:cubicBezTo>
                <a:cubicBezTo>
                  <a:pt x="1656" y="1235"/>
                  <a:pt x="1603" y="1221"/>
                  <a:pt x="1576" y="1235"/>
                </a:cubicBezTo>
                <a:cubicBezTo>
                  <a:pt x="1576" y="1221"/>
                  <a:pt x="1576" y="1208"/>
                  <a:pt x="1576" y="1208"/>
                </a:cubicBezTo>
                <a:cubicBezTo>
                  <a:pt x="1536" y="1208"/>
                  <a:pt x="1509" y="1221"/>
                  <a:pt x="1496" y="1181"/>
                </a:cubicBezTo>
                <a:cubicBezTo>
                  <a:pt x="1456" y="1181"/>
                  <a:pt x="1456" y="1235"/>
                  <a:pt x="1403" y="1235"/>
                </a:cubicBezTo>
                <a:cubicBezTo>
                  <a:pt x="1416" y="1208"/>
                  <a:pt x="1362" y="1235"/>
                  <a:pt x="1376" y="1208"/>
                </a:cubicBezTo>
                <a:cubicBezTo>
                  <a:pt x="1389" y="1221"/>
                  <a:pt x="1403" y="1208"/>
                  <a:pt x="1416" y="1194"/>
                </a:cubicBezTo>
                <a:cubicBezTo>
                  <a:pt x="1403" y="1181"/>
                  <a:pt x="1376" y="1194"/>
                  <a:pt x="1349" y="1194"/>
                </a:cubicBezTo>
                <a:cubicBezTo>
                  <a:pt x="1362" y="1154"/>
                  <a:pt x="1336" y="1194"/>
                  <a:pt x="1322" y="1181"/>
                </a:cubicBezTo>
                <a:cubicBezTo>
                  <a:pt x="1322" y="1154"/>
                  <a:pt x="1309" y="1168"/>
                  <a:pt x="1322" y="1141"/>
                </a:cubicBezTo>
                <a:cubicBezTo>
                  <a:pt x="1296" y="1168"/>
                  <a:pt x="1269" y="1154"/>
                  <a:pt x="1242" y="1141"/>
                </a:cubicBezTo>
                <a:cubicBezTo>
                  <a:pt x="1242" y="1181"/>
                  <a:pt x="1229" y="1181"/>
                  <a:pt x="1202" y="1194"/>
                </a:cubicBezTo>
                <a:cubicBezTo>
                  <a:pt x="1202" y="1181"/>
                  <a:pt x="1215" y="1168"/>
                  <a:pt x="1215" y="1168"/>
                </a:cubicBezTo>
                <a:cubicBezTo>
                  <a:pt x="1189" y="1168"/>
                  <a:pt x="1175" y="1181"/>
                  <a:pt x="1175" y="1154"/>
                </a:cubicBezTo>
                <a:cubicBezTo>
                  <a:pt x="1175" y="1141"/>
                  <a:pt x="1175" y="1141"/>
                  <a:pt x="1189" y="1127"/>
                </a:cubicBezTo>
                <a:cubicBezTo>
                  <a:pt x="1162" y="1127"/>
                  <a:pt x="1175" y="1114"/>
                  <a:pt x="1162" y="1100"/>
                </a:cubicBezTo>
                <a:cubicBezTo>
                  <a:pt x="1162" y="1100"/>
                  <a:pt x="1202" y="1100"/>
                  <a:pt x="1175" y="1087"/>
                </a:cubicBezTo>
                <a:cubicBezTo>
                  <a:pt x="1149" y="1087"/>
                  <a:pt x="1149" y="1100"/>
                  <a:pt x="1135" y="1087"/>
                </a:cubicBezTo>
                <a:cubicBezTo>
                  <a:pt x="1135" y="1074"/>
                  <a:pt x="1162" y="1074"/>
                  <a:pt x="1175" y="1060"/>
                </a:cubicBezTo>
                <a:cubicBezTo>
                  <a:pt x="1189" y="1060"/>
                  <a:pt x="1175" y="1047"/>
                  <a:pt x="1175" y="1047"/>
                </a:cubicBezTo>
                <a:cubicBezTo>
                  <a:pt x="1189" y="1047"/>
                  <a:pt x="1202" y="1047"/>
                  <a:pt x="1202" y="1047"/>
                </a:cubicBezTo>
                <a:cubicBezTo>
                  <a:pt x="1202" y="1033"/>
                  <a:pt x="1202" y="1020"/>
                  <a:pt x="1202" y="1006"/>
                </a:cubicBezTo>
                <a:cubicBezTo>
                  <a:pt x="1242" y="1006"/>
                  <a:pt x="1229" y="980"/>
                  <a:pt x="1256" y="980"/>
                </a:cubicBezTo>
                <a:cubicBezTo>
                  <a:pt x="1256" y="1006"/>
                  <a:pt x="1282" y="1006"/>
                  <a:pt x="1296" y="1020"/>
                </a:cubicBezTo>
                <a:cubicBezTo>
                  <a:pt x="1296" y="1006"/>
                  <a:pt x="1269" y="980"/>
                  <a:pt x="1296" y="966"/>
                </a:cubicBezTo>
                <a:cubicBezTo>
                  <a:pt x="1309" y="966"/>
                  <a:pt x="1322" y="966"/>
                  <a:pt x="1322" y="993"/>
                </a:cubicBezTo>
                <a:cubicBezTo>
                  <a:pt x="1309" y="993"/>
                  <a:pt x="1296" y="993"/>
                  <a:pt x="1296" y="1006"/>
                </a:cubicBezTo>
                <a:cubicBezTo>
                  <a:pt x="1336" y="1006"/>
                  <a:pt x="1322" y="1060"/>
                  <a:pt x="1376" y="1047"/>
                </a:cubicBezTo>
                <a:cubicBezTo>
                  <a:pt x="1389" y="1033"/>
                  <a:pt x="1389" y="1006"/>
                  <a:pt x="1416" y="1020"/>
                </a:cubicBezTo>
                <a:cubicBezTo>
                  <a:pt x="1429" y="966"/>
                  <a:pt x="1403" y="966"/>
                  <a:pt x="1389" y="939"/>
                </a:cubicBezTo>
                <a:cubicBezTo>
                  <a:pt x="1416" y="939"/>
                  <a:pt x="1416" y="953"/>
                  <a:pt x="1429" y="939"/>
                </a:cubicBezTo>
                <a:cubicBezTo>
                  <a:pt x="1429" y="966"/>
                  <a:pt x="1456" y="966"/>
                  <a:pt x="1469" y="980"/>
                </a:cubicBezTo>
                <a:cubicBezTo>
                  <a:pt x="1443" y="993"/>
                  <a:pt x="1483" y="1006"/>
                  <a:pt x="1469" y="1020"/>
                </a:cubicBezTo>
                <a:cubicBezTo>
                  <a:pt x="1509" y="1020"/>
                  <a:pt x="1550" y="1006"/>
                  <a:pt x="1590" y="1020"/>
                </a:cubicBezTo>
                <a:close/>
                <a:moveTo>
                  <a:pt x="1710" y="523"/>
                </a:moveTo>
                <a:cubicBezTo>
                  <a:pt x="1723" y="510"/>
                  <a:pt x="1737" y="510"/>
                  <a:pt x="1763" y="510"/>
                </a:cubicBezTo>
                <a:cubicBezTo>
                  <a:pt x="1763" y="483"/>
                  <a:pt x="1710" y="496"/>
                  <a:pt x="1710" y="523"/>
                </a:cubicBezTo>
                <a:close/>
                <a:moveTo>
                  <a:pt x="120" y="872"/>
                </a:moveTo>
                <a:cubicBezTo>
                  <a:pt x="93" y="886"/>
                  <a:pt x="107" y="859"/>
                  <a:pt x="93" y="859"/>
                </a:cubicBezTo>
                <a:cubicBezTo>
                  <a:pt x="80" y="886"/>
                  <a:pt x="120" y="899"/>
                  <a:pt x="120" y="872"/>
                </a:cubicBezTo>
                <a:close/>
                <a:moveTo>
                  <a:pt x="988" y="939"/>
                </a:moveTo>
                <a:cubicBezTo>
                  <a:pt x="1002" y="926"/>
                  <a:pt x="975" y="926"/>
                  <a:pt x="988" y="899"/>
                </a:cubicBezTo>
                <a:cubicBezTo>
                  <a:pt x="975" y="899"/>
                  <a:pt x="962" y="899"/>
                  <a:pt x="948" y="899"/>
                </a:cubicBezTo>
                <a:cubicBezTo>
                  <a:pt x="948" y="939"/>
                  <a:pt x="975" y="926"/>
                  <a:pt x="988" y="939"/>
                </a:cubicBezTo>
                <a:close/>
                <a:moveTo>
                  <a:pt x="922" y="1033"/>
                </a:moveTo>
                <a:cubicBezTo>
                  <a:pt x="935" y="1020"/>
                  <a:pt x="935" y="1033"/>
                  <a:pt x="948" y="1033"/>
                </a:cubicBezTo>
                <a:cubicBezTo>
                  <a:pt x="935" y="1006"/>
                  <a:pt x="935" y="1006"/>
                  <a:pt x="962" y="993"/>
                </a:cubicBezTo>
                <a:cubicBezTo>
                  <a:pt x="962" y="980"/>
                  <a:pt x="962" y="980"/>
                  <a:pt x="935" y="980"/>
                </a:cubicBezTo>
                <a:cubicBezTo>
                  <a:pt x="935" y="1006"/>
                  <a:pt x="935" y="1020"/>
                  <a:pt x="922" y="1033"/>
                </a:cubicBezTo>
                <a:close/>
                <a:moveTo>
                  <a:pt x="1189" y="1074"/>
                </a:moveTo>
                <a:cubicBezTo>
                  <a:pt x="1242" y="1087"/>
                  <a:pt x="1229" y="1114"/>
                  <a:pt x="1282" y="1127"/>
                </a:cubicBezTo>
                <a:cubicBezTo>
                  <a:pt x="1309" y="1114"/>
                  <a:pt x="1269" y="1100"/>
                  <a:pt x="1282" y="1087"/>
                </a:cubicBezTo>
                <a:cubicBezTo>
                  <a:pt x="1296" y="1100"/>
                  <a:pt x="1309" y="1100"/>
                  <a:pt x="1322" y="1074"/>
                </a:cubicBezTo>
                <a:cubicBezTo>
                  <a:pt x="1349" y="1087"/>
                  <a:pt x="1336" y="1100"/>
                  <a:pt x="1349" y="1114"/>
                </a:cubicBezTo>
                <a:cubicBezTo>
                  <a:pt x="1376" y="1114"/>
                  <a:pt x="1416" y="1114"/>
                  <a:pt x="1416" y="1087"/>
                </a:cubicBezTo>
                <a:cubicBezTo>
                  <a:pt x="1389" y="1087"/>
                  <a:pt x="1376" y="1127"/>
                  <a:pt x="1362" y="1100"/>
                </a:cubicBezTo>
                <a:cubicBezTo>
                  <a:pt x="1362" y="1087"/>
                  <a:pt x="1376" y="1100"/>
                  <a:pt x="1376" y="1074"/>
                </a:cubicBezTo>
                <a:cubicBezTo>
                  <a:pt x="1309" y="1060"/>
                  <a:pt x="1229" y="1006"/>
                  <a:pt x="1189" y="1074"/>
                </a:cubicBezTo>
                <a:close/>
                <a:moveTo>
                  <a:pt x="1215" y="1409"/>
                </a:moveTo>
                <a:cubicBezTo>
                  <a:pt x="1215" y="1409"/>
                  <a:pt x="1189" y="1409"/>
                  <a:pt x="1175" y="1396"/>
                </a:cubicBezTo>
                <a:cubicBezTo>
                  <a:pt x="1189" y="1382"/>
                  <a:pt x="1202" y="1382"/>
                  <a:pt x="1215" y="1369"/>
                </a:cubicBezTo>
                <a:cubicBezTo>
                  <a:pt x="1202" y="1382"/>
                  <a:pt x="1189" y="1382"/>
                  <a:pt x="1175" y="1369"/>
                </a:cubicBezTo>
                <a:cubicBezTo>
                  <a:pt x="1149" y="1409"/>
                  <a:pt x="1175" y="1436"/>
                  <a:pt x="1215" y="1409"/>
                </a:cubicBezTo>
                <a:close/>
                <a:moveTo>
                  <a:pt x="708" y="1866"/>
                </a:moveTo>
                <a:cubicBezTo>
                  <a:pt x="735" y="1866"/>
                  <a:pt x="748" y="1866"/>
                  <a:pt x="761" y="1866"/>
                </a:cubicBezTo>
                <a:cubicBezTo>
                  <a:pt x="775" y="1825"/>
                  <a:pt x="735" y="1839"/>
                  <a:pt x="708" y="1839"/>
                </a:cubicBezTo>
                <a:cubicBezTo>
                  <a:pt x="708" y="1852"/>
                  <a:pt x="708" y="1852"/>
                  <a:pt x="708" y="1866"/>
                </a:cubicBezTo>
                <a:close/>
                <a:moveTo>
                  <a:pt x="962" y="1946"/>
                </a:moveTo>
                <a:cubicBezTo>
                  <a:pt x="948" y="1933"/>
                  <a:pt x="948" y="1906"/>
                  <a:pt x="948" y="1893"/>
                </a:cubicBezTo>
                <a:cubicBezTo>
                  <a:pt x="922" y="1893"/>
                  <a:pt x="935" y="1973"/>
                  <a:pt x="962" y="1946"/>
                </a:cubicBezTo>
                <a:close/>
                <a:moveTo>
                  <a:pt x="1135" y="1933"/>
                </a:moveTo>
                <a:cubicBezTo>
                  <a:pt x="1149" y="1919"/>
                  <a:pt x="1162" y="1946"/>
                  <a:pt x="1175" y="1933"/>
                </a:cubicBezTo>
                <a:cubicBezTo>
                  <a:pt x="1175" y="1906"/>
                  <a:pt x="1162" y="1893"/>
                  <a:pt x="1135" y="1893"/>
                </a:cubicBezTo>
                <a:cubicBezTo>
                  <a:pt x="1135" y="1906"/>
                  <a:pt x="1122" y="1933"/>
                  <a:pt x="1135" y="1933"/>
                </a:cubicBezTo>
                <a:close/>
                <a:moveTo>
                  <a:pt x="815" y="2013"/>
                </a:moveTo>
                <a:cubicBezTo>
                  <a:pt x="855" y="2027"/>
                  <a:pt x="868" y="1986"/>
                  <a:pt x="895" y="2013"/>
                </a:cubicBezTo>
                <a:cubicBezTo>
                  <a:pt x="895" y="2000"/>
                  <a:pt x="895" y="1973"/>
                  <a:pt x="908" y="1973"/>
                </a:cubicBezTo>
                <a:cubicBezTo>
                  <a:pt x="922" y="1986"/>
                  <a:pt x="948" y="1986"/>
                  <a:pt x="962" y="1986"/>
                </a:cubicBezTo>
                <a:cubicBezTo>
                  <a:pt x="922" y="1960"/>
                  <a:pt x="908" y="1919"/>
                  <a:pt x="868" y="1919"/>
                </a:cubicBezTo>
                <a:cubicBezTo>
                  <a:pt x="868" y="1946"/>
                  <a:pt x="895" y="1933"/>
                  <a:pt x="895" y="1960"/>
                </a:cubicBezTo>
                <a:cubicBezTo>
                  <a:pt x="895" y="1960"/>
                  <a:pt x="895" y="1986"/>
                  <a:pt x="881" y="1986"/>
                </a:cubicBezTo>
                <a:cubicBezTo>
                  <a:pt x="868" y="1986"/>
                  <a:pt x="868" y="1986"/>
                  <a:pt x="855" y="1986"/>
                </a:cubicBezTo>
                <a:cubicBezTo>
                  <a:pt x="855" y="1973"/>
                  <a:pt x="841" y="1946"/>
                  <a:pt x="841" y="1933"/>
                </a:cubicBezTo>
                <a:cubicBezTo>
                  <a:pt x="841" y="1986"/>
                  <a:pt x="788" y="1946"/>
                  <a:pt x="815" y="1986"/>
                </a:cubicBezTo>
                <a:cubicBezTo>
                  <a:pt x="828" y="1973"/>
                  <a:pt x="828" y="1973"/>
                  <a:pt x="841" y="1973"/>
                </a:cubicBezTo>
                <a:cubicBezTo>
                  <a:pt x="868" y="2000"/>
                  <a:pt x="828" y="1986"/>
                  <a:pt x="815" y="2013"/>
                </a:cubicBezTo>
                <a:close/>
                <a:moveTo>
                  <a:pt x="1028" y="1946"/>
                </a:moveTo>
                <a:cubicBezTo>
                  <a:pt x="1015" y="1946"/>
                  <a:pt x="1015" y="1946"/>
                  <a:pt x="1002" y="1946"/>
                </a:cubicBezTo>
                <a:cubicBezTo>
                  <a:pt x="988" y="1973"/>
                  <a:pt x="1042" y="1973"/>
                  <a:pt x="1028" y="1946"/>
                </a:cubicBezTo>
                <a:close/>
              </a:path>
            </a:pathLst>
          </a:custGeom>
          <a:solidFill>
            <a:srgbClr val="CA93D9">
              <a:lumMod val="60000"/>
              <a:lumOff val="40000"/>
            </a:srgbClr>
          </a:solidFill>
          <a:ln>
            <a:noFill/>
          </a:ln>
        </p:spPr>
        <p:txBody>
          <a:bodyPr vert="horz" wrap="square" lIns="68580" tIns="34290" rIns="68580" bIns="34290" numCol="1" anchor="t" anchorCtr="0" compatLnSpc="1"/>
          <a:lstStyle/>
          <a:p>
            <a:pPr fontAlgn="base">
              <a:lnSpc>
                <a:spcPct val="120000"/>
              </a:lnSpc>
            </a:pPr>
            <a:endParaRPr lang="zh-CN" altLang="en-US" sz="1350" strike="noStrike" noProof="1">
              <a:latin typeface="Arial" panose="020B0604020202020204" pitchFamily="34" charset="0"/>
              <a:ea typeface="微软雅黑" panose="020B0503020204020204" pitchFamily="34" charset="-122"/>
              <a:sym typeface="Arial" panose="020B0604020202020204" pitchFamily="34" charset="0"/>
            </a:endParaRPr>
          </a:p>
        </p:txBody>
      </p:sp>
      <p:sp>
        <p:nvSpPr>
          <p:cNvPr id="116" name="文本框 115"/>
          <p:cNvSpPr txBox="1"/>
          <p:nvPr>
            <p:custDataLst>
              <p:tags r:id="rId19"/>
            </p:custDataLst>
          </p:nvPr>
        </p:nvSpPr>
        <p:spPr>
          <a:xfrm>
            <a:off x="6324600" y="3890963"/>
            <a:ext cx="541338" cy="433388"/>
          </a:xfrm>
          <a:prstGeom prst="rect">
            <a:avLst/>
          </a:prstGeom>
          <a:noFill/>
        </p:spPr>
        <p:txBody>
          <a:bodyPr wrap="square" rtlCol="0" anchor="ctr" anchorCtr="1">
            <a:normAutofit/>
          </a:bodyPr>
          <a:lstStyle/>
          <a:p>
            <a:pPr>
              <a:lnSpc>
                <a:spcPct val="120000"/>
              </a:lnSpc>
            </a:pPr>
            <a:r>
              <a:rPr lang="en-US" altLang="zh-CN" sz="1050" b="1" noProof="1">
                <a:solidFill>
                  <a:srgbClr val="CA93D9"/>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968500" y="538480"/>
            <a:ext cx="4292600" cy="949960"/>
          </a:xfrm>
          <a:prstGeom prst="rect">
            <a:avLst/>
          </a:prstGeom>
          <a:noFill/>
        </p:spPr>
        <p:txBody>
          <a:bodyPr wrap="square">
            <a:noAutofit/>
          </a:bodyPr>
          <a:lstStyle/>
          <a:p>
            <a:pPr marL="0" marR="0" lvl="0" indent="0" algn="l" defTabSz="914400" eaLnBrk="1" fontAlgn="auto" latinLnBrk="0" hangingPunct="1">
              <a:lnSpc>
                <a:spcPct val="100000"/>
              </a:lnSpc>
              <a:spcBef>
                <a:spcPts val="0"/>
              </a:spcBef>
              <a:spcAft>
                <a:spcPts val="0"/>
              </a:spcAft>
              <a:buClrTx/>
              <a:buSzTx/>
              <a:buFontTx/>
              <a:buNone/>
            </a:pPr>
            <a:r>
              <a:rPr kumimoji="0" lang="zh-CN" altLang="en-US" sz="3200" i="0" u="none" strike="noStrike" kern="0" cap="none" spc="0" normalizeH="0" noProof="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a:uLnTx/>
                <a:uFillTx/>
                <a:latin typeface="Arial" panose="020B0604020202020204" pitchFamily="34" charset="0"/>
                <a:ea typeface="微软雅黑" panose="020B0503020204020204" pitchFamily="34" charset="-122"/>
                <a:cs typeface="+mn-ea"/>
                <a:sym typeface="+mn-lt"/>
              </a:rPr>
              <a:t>一个详谬：麦克斯韦妖</a:t>
            </a:r>
          </a:p>
        </p:txBody>
      </p:sp>
      <p:sp>
        <p:nvSpPr>
          <p:cNvPr id="50178" name="文本框 33"/>
          <p:cNvSpPr txBox="1"/>
          <p:nvPr>
            <p:custDataLst>
              <p:tags r:id="rId3"/>
            </p:custDataLst>
          </p:nvPr>
        </p:nvSpPr>
        <p:spPr>
          <a:xfrm>
            <a:off x="1862138" y="1779588"/>
            <a:ext cx="4292600" cy="4478337"/>
          </a:xfrm>
          <a:prstGeom prst="rect">
            <a:avLst/>
          </a:prstGeom>
          <a:noFill/>
          <a:ln w="9525">
            <a:noFill/>
          </a:ln>
        </p:spPr>
        <p:txBody>
          <a:bodyPr wrap="square" lIns="68580" tIns="34290" rIns="68580" bIns="34290" anchor="ctr"/>
          <a:lstStyle/>
          <a:p>
            <a:pPr algn="just" fontAlgn="t">
              <a:lnSpc>
                <a:spcPct val="160000"/>
              </a:lnSpc>
              <a:spcBef>
                <a:spcPts val="800"/>
              </a:spcBef>
            </a:pPr>
            <a:r>
              <a:rPr lang="zh-CN" altLang="en-US" sz="1700">
                <a:solidFill>
                  <a:schemeClr val="bg1"/>
                </a:solidFill>
                <a:latin typeface="Arial" panose="020B0604020202020204" pitchFamily="34" charset="0"/>
                <a:ea typeface="微软雅黑" panose="020B0503020204020204" pitchFamily="34" charset="-122"/>
              </a:rPr>
              <a:t>例如麦克斯韦妖和希拉德引擎，都违背了热力学第二定律，一个是系统从温度分布均匀的高无序状态转化为温度分布不均的低无序状态，还有一个是将热能以100%效率转换为可用的机械能因为精灵本质上是一个数据处理系统。但是后来斯莫卢霍夫斯基提出了“单向弹簧门”模型，但因阀门质量极小，经历粒子撞击之后温度升高并开始做布朗运动，致使阀门可以双向开关，结果粒子可以双向通过。所以这个实验说明，即使在最理想的极限情况下，数据处理也还是需要消耗能量的。</a:t>
            </a:r>
          </a:p>
        </p:txBody>
      </p:sp>
      <p:pic>
        <p:nvPicPr>
          <p:cNvPr id="50179" name="图片 2"/>
          <p:cNvPicPr>
            <a:picLocks noChangeAspect="1"/>
          </p:cNvPicPr>
          <p:nvPr/>
        </p:nvPicPr>
        <p:blipFill>
          <a:blip r:embed="rId6"/>
          <a:stretch>
            <a:fillRect/>
          </a:stretch>
        </p:blipFill>
        <p:spPr>
          <a:xfrm>
            <a:off x="6451600" y="2393950"/>
            <a:ext cx="4070350" cy="2695575"/>
          </a:xfrm>
          <a:prstGeom prst="rect">
            <a:avLst/>
          </a:prstGeom>
          <a:noFill/>
          <a:ln w="9525">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Hexagon 37"/>
          <p:cNvSpPr/>
          <p:nvPr>
            <p:custDataLst>
              <p:tags r:id="rId2"/>
            </p:custDataLst>
          </p:nvPr>
        </p:nvSpPr>
        <p:spPr>
          <a:xfrm>
            <a:off x="7731125" y="2928938"/>
            <a:ext cx="1376363" cy="1597025"/>
          </a:xfrm>
          <a:custGeom>
            <a:avLst/>
            <a:gdLst>
              <a:gd name="connsiteX0" fmla="*/ 523421 w 1046844"/>
              <a:gd name="connsiteY0" fmla="*/ 0 h 1214893"/>
              <a:gd name="connsiteX1" fmla="*/ 1046843 w 1046844"/>
              <a:gd name="connsiteY1" fmla="*/ 294770 h 1214893"/>
              <a:gd name="connsiteX2" fmla="*/ 1046844 w 1046844"/>
              <a:gd name="connsiteY2" fmla="*/ 920123 h 1214893"/>
              <a:gd name="connsiteX3" fmla="*/ 523423 w 1046844"/>
              <a:gd name="connsiteY3" fmla="*/ 1214893 h 1214893"/>
              <a:gd name="connsiteX4" fmla="*/ 1 w 1046844"/>
              <a:gd name="connsiteY4" fmla="*/ 920121 h 1214893"/>
              <a:gd name="connsiteX5" fmla="*/ 0 w 1046844"/>
              <a:gd name="connsiteY5" fmla="*/ 294770 h 121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844" h="1214893">
                <a:moveTo>
                  <a:pt x="523421" y="0"/>
                </a:moveTo>
                <a:lnTo>
                  <a:pt x="1046843" y="294770"/>
                </a:lnTo>
                <a:lnTo>
                  <a:pt x="1046844" y="920123"/>
                </a:lnTo>
                <a:lnTo>
                  <a:pt x="523423" y="1214893"/>
                </a:lnTo>
                <a:lnTo>
                  <a:pt x="1" y="920121"/>
                </a:lnTo>
                <a:lnTo>
                  <a:pt x="0" y="294770"/>
                </a:lnTo>
                <a:close/>
              </a:path>
            </a:pathLst>
          </a:custGeom>
          <a:solidFill>
            <a:schemeClr val="accent5"/>
          </a:solidFill>
          <a:ln>
            <a:noFill/>
          </a:ln>
          <a:effectLst>
            <a:outerShdw blurRad="292100" sx="102000" sy="102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350" strike="noStrike" noProof="1"/>
          </a:p>
        </p:txBody>
      </p:sp>
      <p:sp>
        <p:nvSpPr>
          <p:cNvPr id="76" name="Hexagon 30"/>
          <p:cNvSpPr/>
          <p:nvPr>
            <p:custDataLst>
              <p:tags r:id="rId3"/>
            </p:custDataLst>
          </p:nvPr>
        </p:nvSpPr>
        <p:spPr>
          <a:xfrm>
            <a:off x="5168900" y="2928938"/>
            <a:ext cx="1374775" cy="1597025"/>
          </a:xfrm>
          <a:custGeom>
            <a:avLst/>
            <a:gdLst>
              <a:gd name="connsiteX0" fmla="*/ 523421 w 1046844"/>
              <a:gd name="connsiteY0" fmla="*/ 0 h 1214891"/>
              <a:gd name="connsiteX1" fmla="*/ 1046843 w 1046844"/>
              <a:gd name="connsiteY1" fmla="*/ 294771 h 1214891"/>
              <a:gd name="connsiteX2" fmla="*/ 1046844 w 1046844"/>
              <a:gd name="connsiteY2" fmla="*/ 920122 h 1214891"/>
              <a:gd name="connsiteX3" fmla="*/ 523421 w 1046844"/>
              <a:gd name="connsiteY3" fmla="*/ 1214891 h 1214891"/>
              <a:gd name="connsiteX4" fmla="*/ 0 w 1046844"/>
              <a:gd name="connsiteY4" fmla="*/ 920121 h 1214891"/>
              <a:gd name="connsiteX5" fmla="*/ 0 w 1046844"/>
              <a:gd name="connsiteY5" fmla="*/ 294770 h 12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844" h="1214891">
                <a:moveTo>
                  <a:pt x="523421" y="0"/>
                </a:moveTo>
                <a:lnTo>
                  <a:pt x="1046843" y="294771"/>
                </a:lnTo>
                <a:lnTo>
                  <a:pt x="1046844" y="920122"/>
                </a:lnTo>
                <a:lnTo>
                  <a:pt x="523421" y="1214891"/>
                </a:lnTo>
                <a:lnTo>
                  <a:pt x="0" y="920121"/>
                </a:lnTo>
                <a:lnTo>
                  <a:pt x="0" y="294770"/>
                </a:lnTo>
                <a:close/>
              </a:path>
            </a:pathLst>
          </a:custGeom>
          <a:solidFill>
            <a:schemeClr val="accent3"/>
          </a:solidFill>
          <a:ln>
            <a:noFill/>
          </a:ln>
          <a:effectLst>
            <a:outerShdw blurRad="2921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350" strike="noStrike" noProof="1"/>
          </a:p>
        </p:txBody>
      </p:sp>
      <p:sp>
        <p:nvSpPr>
          <p:cNvPr id="61" name="Hexagon 3"/>
          <p:cNvSpPr/>
          <p:nvPr>
            <p:custDataLst>
              <p:tags r:id="rId4"/>
            </p:custDataLst>
          </p:nvPr>
        </p:nvSpPr>
        <p:spPr>
          <a:xfrm>
            <a:off x="2603500" y="2928938"/>
            <a:ext cx="1376363" cy="1597025"/>
          </a:xfrm>
          <a:custGeom>
            <a:avLst/>
            <a:gdLst>
              <a:gd name="connsiteX0" fmla="*/ 523421 w 1046844"/>
              <a:gd name="connsiteY0" fmla="*/ 0 h 1214892"/>
              <a:gd name="connsiteX1" fmla="*/ 1046843 w 1046844"/>
              <a:gd name="connsiteY1" fmla="*/ 294769 h 1214892"/>
              <a:gd name="connsiteX2" fmla="*/ 1046844 w 1046844"/>
              <a:gd name="connsiteY2" fmla="*/ 920121 h 1214892"/>
              <a:gd name="connsiteX3" fmla="*/ 523421 w 1046844"/>
              <a:gd name="connsiteY3" fmla="*/ 1214892 h 1214892"/>
              <a:gd name="connsiteX4" fmla="*/ 0 w 1046844"/>
              <a:gd name="connsiteY4" fmla="*/ 920121 h 1214892"/>
              <a:gd name="connsiteX5" fmla="*/ 0 w 1046844"/>
              <a:gd name="connsiteY5" fmla="*/ 294769 h 121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844" h="1214892">
                <a:moveTo>
                  <a:pt x="523421" y="0"/>
                </a:moveTo>
                <a:lnTo>
                  <a:pt x="1046843" y="294769"/>
                </a:lnTo>
                <a:lnTo>
                  <a:pt x="1046844" y="920121"/>
                </a:lnTo>
                <a:lnTo>
                  <a:pt x="523421" y="1214892"/>
                </a:lnTo>
                <a:lnTo>
                  <a:pt x="0" y="920121"/>
                </a:lnTo>
                <a:lnTo>
                  <a:pt x="0" y="294769"/>
                </a:lnTo>
                <a:close/>
              </a:path>
            </a:pathLst>
          </a:custGeom>
          <a:ln>
            <a:noFill/>
          </a:ln>
          <a:effectLst>
            <a:outerShdw blurRad="2921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fontAlgn="base"/>
            <a:endParaRPr lang="zh-CN" altLang="en-US" sz="1350" strike="noStrike" noProof="1"/>
          </a:p>
        </p:txBody>
      </p:sp>
      <p:cxnSp>
        <p:nvCxnSpPr>
          <p:cNvPr id="6" name="直接连接符 5"/>
          <p:cNvCxnSpPr/>
          <p:nvPr>
            <p:custDataLst>
              <p:tags r:id="rId5"/>
            </p:custDataLst>
          </p:nvPr>
        </p:nvCxnSpPr>
        <p:spPr>
          <a:xfrm flipH="1">
            <a:off x="3287713" y="4508500"/>
            <a:ext cx="3175" cy="488950"/>
          </a:xfrm>
          <a:prstGeom prst="line">
            <a:avLst/>
          </a:prstGeom>
          <a:ln w="285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6"/>
            </p:custDataLst>
          </p:nvPr>
        </p:nvSpPr>
        <p:spPr>
          <a:xfrm>
            <a:off x="3211513" y="4937125"/>
            <a:ext cx="174625" cy="1746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9"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7"/>
            </p:custDataLst>
          </p:nvPr>
        </p:nvSpPr>
        <p:spPr>
          <a:xfrm flipH="1">
            <a:off x="2705100" y="3159125"/>
            <a:ext cx="1206500" cy="1138238"/>
          </a:xfrm>
          <a:prstGeom prst="rect">
            <a:avLst/>
          </a:prstGeom>
          <a:noFill/>
        </p:spPr>
        <p:txBody>
          <a:bodyPr wrap="square" rtlCol="0" anchor="ctr">
            <a:normAutofit/>
          </a:bodyPr>
          <a:lstStyle/>
          <a:p>
            <a:pPr algn="ctr"/>
            <a:r>
              <a:rPr lang="en-US" sz="3600" b="1" spc="300" noProof="1">
                <a:solidFill>
                  <a:schemeClr val="bg1"/>
                </a:solidFill>
                <a:latin typeface="Arial" panose="020B0604020202020204" pitchFamily="34" charset="0"/>
                <a:ea typeface="微软雅黑" panose="020B0503020204020204" pitchFamily="34" charset="-122"/>
                <a:cs typeface="Montserrat Black"/>
              </a:rPr>
              <a:t>01</a:t>
            </a:r>
          </a:p>
        </p:txBody>
      </p:sp>
      <p:sp>
        <p:nvSpPr>
          <p:cNvPr id="12" name="Rectangle 29"/>
          <p:cNvSpPr/>
          <p:nvPr>
            <p:custDataLst>
              <p:tags r:id="rId8"/>
            </p:custDataLst>
          </p:nvPr>
        </p:nvSpPr>
        <p:spPr>
          <a:xfrm flipH="1">
            <a:off x="2044700" y="5167313"/>
            <a:ext cx="2487613" cy="784225"/>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spcBef>
                <a:spcPts val="0"/>
              </a:spcBef>
              <a:spcAft>
                <a:spcPts val="0"/>
              </a:spcAft>
            </a:pPr>
            <a:r>
              <a:rPr lang="zh-CN" altLang="en-US" sz="2400" b="1" strike="noStrike" spc="300" noProof="1">
                <a:solidFill>
                  <a:schemeClr val="accent1"/>
                </a:solidFill>
                <a:uFillTx/>
                <a:latin typeface="Arial" panose="020B0604020202020204" pitchFamily="34" charset="0"/>
                <a:ea typeface="微软雅黑" panose="020B0503020204020204" pitchFamily="34" charset="-122"/>
                <a:cs typeface="+mn-cs"/>
              </a:rPr>
              <a:t>贝肯斯坦限度</a:t>
            </a:r>
            <a:endParaRPr lang="zh-CN" altLang="en-US" sz="2400" b="1" strike="noStrike" spc="300" noProof="1">
              <a:solidFill>
                <a:schemeClr val="accent1"/>
              </a:solidFill>
              <a:uFillTx/>
              <a:latin typeface="Arial" panose="020B0604020202020204" pitchFamily="34" charset="0"/>
              <a:ea typeface="微软雅黑" panose="020B0503020204020204" pitchFamily="34" charset="-122"/>
            </a:endParaRPr>
          </a:p>
        </p:txBody>
      </p:sp>
      <p:cxnSp>
        <p:nvCxnSpPr>
          <p:cNvPr id="30" name="直接连接符 29"/>
          <p:cNvCxnSpPr/>
          <p:nvPr>
            <p:custDataLst>
              <p:tags r:id="rId9"/>
            </p:custDataLst>
          </p:nvPr>
        </p:nvCxnSpPr>
        <p:spPr>
          <a:xfrm flipH="1">
            <a:off x="5851525" y="4508500"/>
            <a:ext cx="4763" cy="488950"/>
          </a:xfrm>
          <a:prstGeom prst="line">
            <a:avLst/>
          </a:prstGeom>
          <a:ln w="285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custDataLst>
              <p:tags r:id="rId10"/>
            </p:custDataLst>
          </p:nvPr>
        </p:nvSpPr>
        <p:spPr>
          <a:xfrm>
            <a:off x="5775325" y="4937125"/>
            <a:ext cx="173038" cy="174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3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1"/>
            </p:custDataLst>
          </p:nvPr>
        </p:nvSpPr>
        <p:spPr>
          <a:xfrm flipH="1">
            <a:off x="5268913" y="3159125"/>
            <a:ext cx="1206500" cy="1138238"/>
          </a:xfrm>
          <a:prstGeom prst="rect">
            <a:avLst/>
          </a:prstGeom>
          <a:noFill/>
        </p:spPr>
        <p:txBody>
          <a:bodyPr wrap="square" rtlCol="0" anchor="ctr">
            <a:normAutofit/>
          </a:bodyPr>
          <a:lstStyle/>
          <a:p>
            <a:pPr algn="ctr"/>
            <a:r>
              <a:rPr lang="en-US" sz="3600" b="1" spc="300" noProof="1">
                <a:solidFill>
                  <a:schemeClr val="bg1"/>
                </a:solidFill>
                <a:latin typeface="Arial" panose="020B0604020202020204" pitchFamily="34" charset="0"/>
                <a:ea typeface="微软雅黑" panose="020B0503020204020204" pitchFamily="34" charset="-122"/>
                <a:cs typeface="Montserrat Black"/>
              </a:rPr>
              <a:t>02</a:t>
            </a:r>
          </a:p>
        </p:txBody>
      </p:sp>
      <p:sp>
        <p:nvSpPr>
          <p:cNvPr id="35" name="Rectangle 29"/>
          <p:cNvSpPr/>
          <p:nvPr>
            <p:custDataLst>
              <p:tags r:id="rId12"/>
            </p:custDataLst>
          </p:nvPr>
        </p:nvSpPr>
        <p:spPr>
          <a:xfrm flipH="1">
            <a:off x="4610100" y="5167313"/>
            <a:ext cx="2486025" cy="784225"/>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spcBef>
                <a:spcPts val="0"/>
              </a:spcBef>
              <a:spcAft>
                <a:spcPts val="0"/>
              </a:spcAft>
            </a:pPr>
            <a:r>
              <a:rPr lang="zh-CN" altLang="en-US" sz="2800" b="1" strike="noStrike" spc="300" noProof="1">
                <a:solidFill>
                  <a:schemeClr val="accent2"/>
                </a:solidFill>
                <a:uFillTx/>
                <a:latin typeface="Arial" panose="020B0604020202020204" pitchFamily="34" charset="0"/>
                <a:ea typeface="微软雅黑" panose="020B0503020204020204" pitchFamily="34" charset="-122"/>
                <a:cs typeface="+mn-cs"/>
              </a:rPr>
              <a:t>香农极限</a:t>
            </a:r>
            <a:endParaRPr lang="zh-CN" altLang="en-US" sz="2800" b="1" strike="noStrike" spc="300" noProof="1">
              <a:solidFill>
                <a:schemeClr val="accent2"/>
              </a:solidFill>
              <a:uFillTx/>
              <a:latin typeface="Arial" panose="020B0604020202020204" pitchFamily="34" charset="0"/>
              <a:ea typeface="微软雅黑" panose="020B0503020204020204" pitchFamily="34" charset="-122"/>
            </a:endParaRPr>
          </a:p>
        </p:txBody>
      </p:sp>
      <p:cxnSp>
        <p:nvCxnSpPr>
          <p:cNvPr id="37" name="直接连接符 36"/>
          <p:cNvCxnSpPr/>
          <p:nvPr>
            <p:custDataLst>
              <p:tags r:id="rId13"/>
            </p:custDataLst>
          </p:nvPr>
        </p:nvCxnSpPr>
        <p:spPr>
          <a:xfrm flipH="1">
            <a:off x="8415338" y="4508500"/>
            <a:ext cx="3175" cy="488950"/>
          </a:xfrm>
          <a:prstGeom prst="line">
            <a:avLst/>
          </a:prstGeom>
          <a:ln w="285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9" name="椭圆 38"/>
          <p:cNvSpPr/>
          <p:nvPr>
            <p:custDataLst>
              <p:tags r:id="rId14"/>
            </p:custDataLst>
          </p:nvPr>
        </p:nvSpPr>
        <p:spPr>
          <a:xfrm>
            <a:off x="8339138" y="4937125"/>
            <a:ext cx="174625" cy="1746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40"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5"/>
            </p:custDataLst>
          </p:nvPr>
        </p:nvSpPr>
        <p:spPr>
          <a:xfrm flipH="1">
            <a:off x="7831138" y="3159125"/>
            <a:ext cx="1208088" cy="1138238"/>
          </a:xfrm>
          <a:prstGeom prst="rect">
            <a:avLst/>
          </a:prstGeom>
          <a:noFill/>
        </p:spPr>
        <p:txBody>
          <a:bodyPr wrap="square" rtlCol="0" anchor="ctr">
            <a:normAutofit/>
          </a:bodyPr>
          <a:lstStyle/>
          <a:p>
            <a:pPr algn="ctr"/>
            <a:r>
              <a:rPr lang="en-US" sz="3600" b="1" spc="300" noProof="1">
                <a:solidFill>
                  <a:schemeClr val="bg1"/>
                </a:solidFill>
                <a:latin typeface="Arial" panose="020B0604020202020204" pitchFamily="34" charset="0"/>
                <a:ea typeface="微软雅黑" panose="020B0503020204020204" pitchFamily="34" charset="-122"/>
                <a:cs typeface="Montserrat Black"/>
              </a:rPr>
              <a:t>03</a:t>
            </a:r>
          </a:p>
        </p:txBody>
      </p:sp>
      <p:sp>
        <p:nvSpPr>
          <p:cNvPr id="42" name="Rectangle 29"/>
          <p:cNvSpPr/>
          <p:nvPr>
            <p:custDataLst>
              <p:tags r:id="rId16"/>
            </p:custDataLst>
          </p:nvPr>
        </p:nvSpPr>
        <p:spPr>
          <a:xfrm flipH="1">
            <a:off x="7172325" y="5167313"/>
            <a:ext cx="2487613" cy="784225"/>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spcBef>
                <a:spcPts val="0"/>
              </a:spcBef>
              <a:spcAft>
                <a:spcPts val="0"/>
              </a:spcAft>
            </a:pPr>
            <a:r>
              <a:rPr lang="zh-CN" altLang="en-US" sz="3200" b="1" strike="noStrike" spc="300" noProof="1">
                <a:solidFill>
                  <a:schemeClr val="accent5"/>
                </a:solidFill>
                <a:uFillTx/>
                <a:latin typeface="Arial" panose="020B0604020202020204" pitchFamily="34" charset="0"/>
                <a:ea typeface="微软雅黑" panose="020B0503020204020204" pitchFamily="34" charset="-122"/>
                <a:cs typeface="+mn-cs"/>
              </a:rPr>
              <a:t>摩尔极限</a:t>
            </a:r>
            <a:endParaRPr lang="zh-CN" altLang="en-US" sz="3200" b="1" strike="noStrike" spc="300" noProof="1">
              <a:solidFill>
                <a:schemeClr val="accent5"/>
              </a:solidFill>
              <a:uFillTx/>
              <a:latin typeface="Arial" panose="020B0604020202020204" pitchFamily="34" charset="0"/>
              <a:ea typeface="微软雅黑" panose="020B0503020204020204" pitchFamily="34" charset="-122"/>
            </a:endParaRPr>
          </a:p>
        </p:txBody>
      </p:sp>
      <p:sp>
        <p:nvSpPr>
          <p:cNvPr id="52" name="标题1"/>
          <p:cNvSpPr txBox="1"/>
          <p:nvPr>
            <p:custDataLst>
              <p:tags r:id="rId17"/>
            </p:custDataLst>
          </p:nvPr>
        </p:nvSpPr>
        <p:spPr>
          <a:xfrm>
            <a:off x="3000534" y="716280"/>
            <a:ext cx="5845969" cy="618649"/>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40000"/>
              </a:lnSpc>
            </a:pPr>
            <a:r>
              <a:rPr lang="zh-CN" altLang="en-US" sz="4800" b="1" strike="noStrike" spc="300" noProof="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panose="020B0604020202020204" pitchFamily="34" charset="0"/>
                <a:ea typeface="微软雅黑" panose="020B0503020204020204" pitchFamily="34" charset="-122"/>
                <a:cs typeface="Poppins SemiBold" panose="02000000000000000000" pitchFamily="2" charset="0"/>
                <a:sym typeface="Arial" panose="020B0604020202020204" pitchFamily="34" charset="0"/>
              </a:rPr>
              <a:t>三个极限</a:t>
            </a:r>
          </a:p>
        </p:txBody>
      </p:sp>
      <p:sp>
        <p:nvSpPr>
          <p:cNvPr id="53" name="文本框 60"/>
          <p:cNvSpPr txBox="1"/>
          <p:nvPr>
            <p:custDataLst>
              <p:tags r:id="rId18"/>
            </p:custDataLst>
          </p:nvPr>
        </p:nvSpPr>
        <p:spPr>
          <a:xfrm>
            <a:off x="1988185" y="1970405"/>
            <a:ext cx="8214995" cy="611506"/>
          </a:xfrm>
          <a:prstGeom prst="rect">
            <a:avLst/>
          </a:prstGeom>
          <a:noFill/>
        </p:spPr>
        <p:txBody>
          <a:bodyPr wrap="square">
            <a:no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30000"/>
              </a:lnSpc>
            </a:pPr>
            <a:r>
              <a:rPr lang="zh-CN" altLang="en-US" strike="noStrike" spc="150"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ea typeface="微软雅黑" panose="020B0503020204020204" pitchFamily="34" charset="-122"/>
                <a:cs typeface="+mn-cs"/>
                <a:sym typeface="+mn-ea"/>
              </a:rPr>
              <a:t>处理数据所需物质和消耗能量随着技术进步指数减少，最终趋向物理极限</a:t>
            </a:r>
            <a:endParaRPr lang="zh-CN" altLang="en-US" strike="noStrike" spc="150" noProof="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panose="020B0604020202020204" pitchFamily="34" charset="0"/>
              <a:ea typeface="微软雅黑" panose="020B0503020204020204" pitchFamily="34" charset="-122"/>
              <a:sym typeface="+mn-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标题1"/>
          <p:cNvSpPr txBox="1"/>
          <p:nvPr>
            <p:custDataLst>
              <p:tags r:id="rId2"/>
            </p:custDataLst>
          </p:nvPr>
        </p:nvSpPr>
        <p:spPr>
          <a:xfrm>
            <a:off x="3067050" y="800100"/>
            <a:ext cx="5845175" cy="617538"/>
          </a:xfrm>
          <a:prstGeom prst="rect">
            <a:avLst/>
          </a:prstGeom>
        </p:spPr>
        <p:txBody>
          <a:bodyPr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40000"/>
              </a:lnSpc>
            </a:pPr>
            <a:r>
              <a:rPr lang="zh-CN" altLang="en-US" sz="4400" b="1" strike="noStrike" spc="300" noProof="1">
                <a:solidFill>
                  <a:schemeClr val="accent1"/>
                </a:solidFill>
                <a:uFillTx/>
                <a:latin typeface="Arial" panose="020B0604020202020204" pitchFamily="34" charset="0"/>
                <a:ea typeface="微软雅黑" panose="020B0503020204020204" pitchFamily="34" charset="-122"/>
                <a:cs typeface="+mn-cs"/>
                <a:sym typeface="+mn-ea"/>
              </a:rPr>
              <a:t>贝肯斯坦限度</a:t>
            </a:r>
            <a:endParaRPr lang="zh-CN" altLang="en-US" sz="4400" b="1" strike="noStrike" spc="300" noProof="1">
              <a:solidFill>
                <a:schemeClr val="accent1"/>
              </a:solidFill>
              <a:uFillTx/>
              <a:latin typeface="Arial" panose="020B0604020202020204" pitchFamily="34" charset="0"/>
              <a:ea typeface="微软雅黑" panose="020B0503020204020204" pitchFamily="34" charset="-122"/>
              <a:cs typeface="Poppins SemiBold" panose="02000000000000000000" pitchFamily="2" charset="0"/>
              <a:sym typeface="+mn-ea"/>
            </a:endParaRPr>
          </a:p>
        </p:txBody>
      </p:sp>
      <p:sp>
        <p:nvSpPr>
          <p:cNvPr id="54274" name="Freeform 4"/>
          <p:cNvSpPr/>
          <p:nvPr>
            <p:custDataLst>
              <p:tags r:id="rId3"/>
            </p:custDataLst>
          </p:nvPr>
        </p:nvSpPr>
        <p:spPr>
          <a:xfrm>
            <a:off x="6694488" y="1560513"/>
            <a:ext cx="1709737" cy="1036637"/>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7B94D1"/>
          </a:solidFill>
          <a:ln w="12700">
            <a:noFill/>
          </a:ln>
        </p:spPr>
        <p:txBody>
          <a:bodyPr/>
          <a:lstStyle/>
          <a:p>
            <a:endParaRPr lang="zh-CN" altLang="en-US"/>
          </a:p>
        </p:txBody>
      </p:sp>
      <p:sp>
        <p:nvSpPr>
          <p:cNvPr id="54275" name="AutoShape 5"/>
          <p:cNvSpPr/>
          <p:nvPr>
            <p:custDataLst>
              <p:tags r:id="rId4"/>
            </p:custDataLst>
          </p:nvPr>
        </p:nvSpPr>
        <p:spPr>
          <a:xfrm>
            <a:off x="4773613" y="2844800"/>
            <a:ext cx="2674937" cy="2643188"/>
          </a:xfrm>
          <a:prstGeom prst="roundRect">
            <a:avLst>
              <a:gd name="adj" fmla="val 4690"/>
            </a:avLst>
          </a:prstGeom>
          <a:noFill/>
          <a:ln w="12700" cap="flat" cmpd="sng">
            <a:solidFill>
              <a:srgbClr val="586371"/>
            </a:solidFill>
            <a:prstDash val="solid"/>
            <a:round/>
            <a:headEnd type="none" w="med" len="med"/>
            <a:tailEnd type="none" w="med" len="me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4" name="AutoShape 6"/>
          <p:cNvSpPr>
            <a:spLocks noChangeArrowheads="1"/>
          </p:cNvSpPr>
          <p:nvPr>
            <p:custDataLst>
              <p:tags r:id="rId5"/>
            </p:custDataLst>
          </p:nvPr>
        </p:nvSpPr>
        <p:spPr bwMode="gray">
          <a:xfrm>
            <a:off x="5045075" y="2722563"/>
            <a:ext cx="2171700" cy="419100"/>
          </a:xfrm>
          <a:prstGeom prst="roundRect">
            <a:avLst>
              <a:gd name="adj" fmla="val 50000"/>
            </a:avLst>
          </a:prstGeom>
          <a:solidFill>
            <a:srgbClr val="7B94D1"/>
          </a:solidFill>
          <a:ln w="9525">
            <a:noFill/>
            <a:round/>
          </a:ln>
          <a:effectLst/>
        </p:spPr>
        <p:txBody>
          <a:bodyPr wrap="none" anchor="ctr"/>
          <a:lstStyle/>
          <a:p>
            <a:pPr algn="ctr" fontAlgn="base">
              <a:defRPr/>
            </a:pPr>
            <a:endParaRPr lang="zh-CN" altLang="en-US" sz="1500" strike="noStrike" spc="300" noProof="1">
              <a:solidFill>
                <a:srgbClr val="FFFFFF"/>
              </a:solidFill>
              <a:latin typeface="微软雅黑" panose="020B0503020204020204" pitchFamily="34" charset="-122"/>
              <a:ea typeface="微软雅黑" panose="020B0503020204020204" pitchFamily="34" charset="-122"/>
            </a:endParaRPr>
          </a:p>
        </p:txBody>
      </p:sp>
      <p:sp>
        <p:nvSpPr>
          <p:cNvPr id="54277" name="AutoShape 9"/>
          <p:cNvSpPr/>
          <p:nvPr>
            <p:custDataLst>
              <p:tags r:id="rId6"/>
            </p:custDataLst>
          </p:nvPr>
        </p:nvSpPr>
        <p:spPr>
          <a:xfrm>
            <a:off x="7697788" y="2395538"/>
            <a:ext cx="2674937" cy="2643187"/>
          </a:xfrm>
          <a:prstGeom prst="roundRect">
            <a:avLst>
              <a:gd name="adj" fmla="val 4690"/>
            </a:avLst>
          </a:prstGeom>
          <a:noFill/>
          <a:ln w="12700" cap="flat" cmpd="sng">
            <a:solidFill>
              <a:srgbClr val="586371"/>
            </a:solidFill>
            <a:prstDash val="solid"/>
            <a:round/>
            <a:headEnd type="none" w="med" len="med"/>
            <a:tailEnd type="none" w="med" len="me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5" name="AutoShape 10"/>
          <p:cNvSpPr>
            <a:spLocks noChangeArrowheads="1"/>
          </p:cNvSpPr>
          <p:nvPr>
            <p:custDataLst>
              <p:tags r:id="rId7"/>
            </p:custDataLst>
          </p:nvPr>
        </p:nvSpPr>
        <p:spPr bwMode="gray">
          <a:xfrm>
            <a:off x="7948613" y="2266950"/>
            <a:ext cx="2171700" cy="420688"/>
          </a:xfrm>
          <a:prstGeom prst="roundRect">
            <a:avLst>
              <a:gd name="adj" fmla="val 50000"/>
            </a:avLst>
          </a:prstGeom>
          <a:solidFill>
            <a:srgbClr val="9CACD2"/>
          </a:solidFill>
          <a:ln w="9525">
            <a:noFill/>
            <a:round/>
          </a:ln>
          <a:effectLst/>
        </p:spPr>
        <p:txBody>
          <a:bodyPr wrap="none" anchor="ctr"/>
          <a:lstStyle/>
          <a:p>
            <a:pPr algn="ctr" fontAlgn="base">
              <a:defRPr/>
            </a:pPr>
            <a:endParaRPr lang="zh-CN" altLang="en-US" sz="1500" strike="noStrike" spc="300" noProof="1">
              <a:solidFill>
                <a:srgbClr val="FFFFFF"/>
              </a:solidFill>
              <a:latin typeface="微软雅黑" panose="020B0503020204020204" pitchFamily="34" charset="-122"/>
              <a:ea typeface="微软雅黑" panose="020B0503020204020204" pitchFamily="34" charset="-122"/>
            </a:endParaRPr>
          </a:p>
        </p:txBody>
      </p:sp>
      <p:sp>
        <p:nvSpPr>
          <p:cNvPr id="54279" name="Freeform 13"/>
          <p:cNvSpPr/>
          <p:nvPr>
            <p:custDataLst>
              <p:tags r:id="rId8"/>
            </p:custDataLst>
          </p:nvPr>
        </p:nvSpPr>
        <p:spPr>
          <a:xfrm>
            <a:off x="3686175" y="2009775"/>
            <a:ext cx="1709738" cy="1038225"/>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577CCE"/>
          </a:solidFill>
          <a:ln w="12700">
            <a:noFill/>
          </a:ln>
        </p:spPr>
        <p:txBody>
          <a:bodyPr/>
          <a:lstStyle/>
          <a:p>
            <a:endParaRPr lang="zh-CN" altLang="en-US"/>
          </a:p>
        </p:txBody>
      </p:sp>
      <p:sp>
        <p:nvSpPr>
          <p:cNvPr id="54280" name="AutoShape 17"/>
          <p:cNvSpPr/>
          <p:nvPr>
            <p:custDataLst>
              <p:tags r:id="rId9"/>
            </p:custDataLst>
          </p:nvPr>
        </p:nvSpPr>
        <p:spPr>
          <a:xfrm>
            <a:off x="1847850" y="3232150"/>
            <a:ext cx="2674938" cy="2641600"/>
          </a:xfrm>
          <a:prstGeom prst="roundRect">
            <a:avLst>
              <a:gd name="adj" fmla="val 4690"/>
            </a:avLst>
          </a:prstGeom>
          <a:noFill/>
          <a:ln w="12700" cap="flat" cmpd="sng">
            <a:solidFill>
              <a:srgbClr val="586371"/>
            </a:solidFill>
            <a:prstDash val="solid"/>
            <a:round/>
            <a:headEnd type="none" w="med" len="med"/>
            <a:tailEnd type="none" w="med" len="me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5" name="AutoShape 18"/>
          <p:cNvSpPr>
            <a:spLocks noChangeArrowheads="1"/>
          </p:cNvSpPr>
          <p:nvPr>
            <p:custDataLst>
              <p:tags r:id="rId10"/>
            </p:custDataLst>
          </p:nvPr>
        </p:nvSpPr>
        <p:spPr bwMode="gray">
          <a:xfrm>
            <a:off x="2100263" y="3103563"/>
            <a:ext cx="2171700" cy="419100"/>
          </a:xfrm>
          <a:prstGeom prst="roundRect">
            <a:avLst>
              <a:gd name="adj" fmla="val 50000"/>
            </a:avLst>
          </a:prstGeom>
          <a:solidFill>
            <a:srgbClr val="577CCE"/>
          </a:solidFill>
          <a:ln w="9525">
            <a:noFill/>
            <a:round/>
          </a:ln>
          <a:effectLst/>
        </p:spPr>
        <p:txBody>
          <a:bodyPr wrap="none" anchor="ctr"/>
          <a:lstStyle/>
          <a:p>
            <a:pPr algn="ctr" fontAlgn="base">
              <a:defRPr/>
            </a:pPr>
            <a:endParaRPr lang="zh-CN" altLang="en-US" sz="1500" strike="noStrike" spc="300" noProof="1">
              <a:solidFill>
                <a:srgbClr val="FFFFFF"/>
              </a:solidFill>
              <a:latin typeface="微软雅黑" panose="020B0503020204020204" pitchFamily="34" charset="-122"/>
              <a:ea typeface="微软雅黑" panose="020B0503020204020204" pitchFamily="34" charset="-122"/>
            </a:endParaRPr>
          </a:p>
        </p:txBody>
      </p:sp>
      <p:sp>
        <p:nvSpPr>
          <p:cNvPr id="16" name="Text Box 10"/>
          <p:cNvSpPr txBox="1">
            <a:spLocks noChangeArrowheads="1"/>
          </p:cNvSpPr>
          <p:nvPr>
            <p:custDataLst>
              <p:tags r:id="rId11"/>
            </p:custDataLst>
          </p:nvPr>
        </p:nvSpPr>
        <p:spPr bwMode="auto">
          <a:xfrm>
            <a:off x="2100263" y="3709988"/>
            <a:ext cx="2368550" cy="2020888"/>
          </a:xfrm>
          <a:prstGeom prst="rect">
            <a:avLst/>
          </a:prstGeom>
          <a:noFill/>
          <a:ln w="9525">
            <a:noFill/>
            <a:miter lim="800000"/>
          </a:ln>
        </p:spPr>
        <p:txBody>
          <a:bodyPr wrap="square" lIns="67500" tIns="0" rIns="67500" bIns="35100">
            <a:noAutofit/>
          </a:bodyPr>
          <a:lstStyle/>
          <a:p>
            <a:pPr algn="ctr">
              <a:lnSpc>
                <a:spcPct val="120000"/>
              </a:lnSpc>
              <a:spcBef>
                <a:spcPts val="0"/>
              </a:spcBef>
              <a:spcAft>
                <a:spcPts val="1000"/>
              </a:spcAft>
              <a:buSzPct val="100000"/>
              <a:defRPr/>
            </a:pPr>
            <a:r>
              <a:rPr lang="zh-CN" altLang="en-US" spc="150" noProof="1">
                <a:solidFill>
                  <a:schemeClr val="bg1"/>
                </a:solidFill>
                <a:latin typeface="微软雅黑" panose="020B0503020204020204" pitchFamily="34" charset="-122"/>
                <a:ea typeface="微软雅黑" panose="020B0503020204020204" pitchFamily="34" charset="-122"/>
                <a:cs typeface="+mn-ea"/>
              </a:rPr>
              <a:t>贝肯斯坦上限决定了在有限体积内用有限质能可以储存的信息量的限度，永远达不到“将一切信息输入”的地步</a:t>
            </a:r>
          </a:p>
        </p:txBody>
      </p:sp>
      <p:sp>
        <p:nvSpPr>
          <p:cNvPr id="17" name="Text Box 10"/>
          <p:cNvSpPr txBox="1">
            <a:spLocks noChangeArrowheads="1"/>
          </p:cNvSpPr>
          <p:nvPr>
            <p:custDataLst>
              <p:tags r:id="rId12"/>
            </p:custDataLst>
          </p:nvPr>
        </p:nvSpPr>
        <p:spPr bwMode="auto">
          <a:xfrm>
            <a:off x="4946650" y="3382963"/>
            <a:ext cx="2298700" cy="2003425"/>
          </a:xfrm>
          <a:prstGeom prst="rect">
            <a:avLst/>
          </a:prstGeom>
          <a:noFill/>
          <a:ln w="9525">
            <a:noFill/>
            <a:miter lim="800000"/>
          </a:ln>
        </p:spPr>
        <p:txBody>
          <a:bodyPr wrap="square" lIns="67500" tIns="0" rIns="67500" bIns="35100">
            <a:normAutofit/>
          </a:bodyPr>
          <a:lstStyle/>
          <a:p>
            <a:pPr algn="ctr">
              <a:lnSpc>
                <a:spcPct val="120000"/>
              </a:lnSpc>
              <a:spcAft>
                <a:spcPts val="1000"/>
              </a:spcAft>
              <a:defRPr/>
            </a:pPr>
            <a:r>
              <a:rPr lang="zh-CN" altLang="en-US" spc="150" noProof="1">
                <a:solidFill>
                  <a:schemeClr val="bg1"/>
                </a:solidFill>
                <a:latin typeface="微软雅黑" panose="020B0503020204020204" pitchFamily="34" charset="-122"/>
                <a:ea typeface="微软雅黑" panose="020B0503020204020204" pitchFamily="34" charset="-122"/>
                <a:cs typeface="+mn-ea"/>
                <a:sym typeface="+mn-ea"/>
              </a:rPr>
              <a:t>数据必须要有载体，不存在脱离物质载体的信息。根据贝肯斯坦限度，物质承载数据量是有上限的。</a:t>
            </a:r>
          </a:p>
        </p:txBody>
      </p:sp>
      <p:sp>
        <p:nvSpPr>
          <p:cNvPr id="18" name="Text Box 10"/>
          <p:cNvSpPr txBox="1">
            <a:spLocks noChangeArrowheads="1"/>
          </p:cNvSpPr>
          <p:nvPr>
            <p:custDataLst>
              <p:tags r:id="rId13"/>
            </p:custDataLst>
          </p:nvPr>
        </p:nvSpPr>
        <p:spPr bwMode="auto">
          <a:xfrm>
            <a:off x="7800975" y="2792413"/>
            <a:ext cx="2382838" cy="2136775"/>
          </a:xfrm>
          <a:prstGeom prst="rect">
            <a:avLst/>
          </a:prstGeom>
          <a:noFill/>
          <a:ln w="9525">
            <a:noFill/>
            <a:miter lim="800000"/>
          </a:ln>
        </p:spPr>
        <p:txBody>
          <a:bodyPr wrap="square" lIns="67500" tIns="0" rIns="67500" bIns="35100">
            <a:noAutofit/>
          </a:bodyPr>
          <a:lstStyle/>
          <a:p>
            <a:pPr algn="ctr">
              <a:lnSpc>
                <a:spcPct val="120000"/>
              </a:lnSpc>
              <a:spcBef>
                <a:spcPts val="0"/>
              </a:spcBef>
              <a:spcAft>
                <a:spcPts val="1000"/>
              </a:spcAft>
              <a:buSzPct val="100000"/>
              <a:defRPr/>
            </a:pPr>
            <a:r>
              <a:rPr lang="zh-CN" altLang="en-US" spc="150" noProof="1">
                <a:solidFill>
                  <a:schemeClr val="bg1"/>
                </a:solidFill>
                <a:latin typeface="微软雅黑" panose="020B0503020204020204" pitchFamily="34" charset="-122"/>
                <a:ea typeface="微软雅黑" panose="020B0503020204020204" pitchFamily="34" charset="-122"/>
                <a:cs typeface="+mn-ea"/>
                <a:sym typeface="+mn-ea"/>
              </a:rPr>
              <a:t>所以说定量数据至少通过定量物质才能表达。因此，广义上可以认为数据可以度量能量</a:t>
            </a:r>
            <a:r>
              <a:rPr lang="en-US" altLang="zh-CN" spc="150" noProof="1">
                <a:solidFill>
                  <a:schemeClr val="bg1"/>
                </a:solidFill>
                <a:latin typeface="微软雅黑" panose="020B0503020204020204" pitchFamily="34" charset="-122"/>
                <a:ea typeface="微软雅黑" panose="020B0503020204020204" pitchFamily="34" charset="-122"/>
                <a:cs typeface="+mn-ea"/>
                <a:sym typeface="+mn-ea"/>
              </a:rPr>
              <a:t>,数据的载体本质上是物理与能量</a:t>
            </a:r>
            <a:r>
              <a:rPr lang="zh-CN" altLang="en-US" spc="150" noProof="1">
                <a:solidFill>
                  <a:schemeClr val="bg1"/>
                </a:solidFill>
                <a:latin typeface="微软雅黑" panose="020B0503020204020204" pitchFamily="34" charset="-122"/>
                <a:ea typeface="微软雅黑" panose="020B0503020204020204" pitchFamily="34" charset="-122"/>
                <a:cs typeface="+mn-ea"/>
                <a:sym typeface="+mn-ea"/>
              </a:rPr>
              <a:t>。</a:t>
            </a:r>
          </a:p>
        </p:txBody>
      </p:sp>
      <p:sp>
        <p:nvSpPr>
          <p:cNvPr id="6" name="文本框 5"/>
          <p:cNvSpPr txBox="1"/>
          <p:nvPr/>
        </p:nvSpPr>
        <p:spPr>
          <a:xfrm>
            <a:off x="2475865" y="727710"/>
            <a:ext cx="1419225" cy="922020"/>
          </a:xfrm>
          <a:prstGeom prst="rect">
            <a:avLst/>
          </a:prstGeom>
          <a:noFill/>
        </p:spPr>
        <p:txBody>
          <a:bodyPr wrap="square" rtlCol="0">
            <a:spAutoFit/>
            <a:scene3d>
              <a:camera prst="orthographicFront"/>
              <a:lightRig rig="threePt" dir="t"/>
            </a:scene3d>
          </a:bodyPr>
          <a:lstStyle/>
          <a:p>
            <a:r>
              <a:rPr lang="en-US" altLang="zh-CN" sz="5400" noProof="1">
                <a:gradFill>
                  <a:gsLst>
                    <a:gs pos="21000">
                      <a:srgbClr val="53575C"/>
                    </a:gs>
                    <a:gs pos="88000">
                      <a:srgbClr val="C5C7CA"/>
                    </a:gs>
                  </a:gsLst>
                  <a:lin ang="5400000"/>
                </a:gradFill>
                <a:latin typeface="Arial" panose="020B0604020202020204" pitchFamily="34" charset="0"/>
                <a:ea typeface="宋体" panose="02010600030101010101" pitchFamily="2" charset="-122"/>
                <a:cs typeface="+mn-cs"/>
              </a:rPr>
              <a:t>e.g.</a:t>
            </a:r>
            <a:endParaRPr lang="en-US" altLang="zh-CN" sz="5400" noProof="1">
              <a:gradFill>
                <a:gsLst>
                  <a:gs pos="21000">
                    <a:srgbClr val="53575C"/>
                  </a:gs>
                  <a:gs pos="88000">
                    <a:srgbClr val="C5C7CA"/>
                  </a:gs>
                </a:gsLst>
                <a:lin ang="5400000"/>
              </a:gradFill>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2095500" y="3943350"/>
            <a:ext cx="1714500" cy="7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2895600" y="1543050"/>
            <a:ext cx="7086600" cy="377190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4"/>
            </p:custDataLst>
          </p:nvPr>
        </p:nvSpPr>
        <p:spPr>
          <a:xfrm>
            <a:off x="1981200" y="2685574"/>
            <a:ext cx="1943100" cy="1143476"/>
          </a:xfrm>
          <a:prstGeom prst="rect">
            <a:avLst/>
          </a:prstGeom>
          <a:noFill/>
        </p:spPr>
        <p:txBody>
          <a:bodyPr wrap="square" lIns="47625" tIns="19050" rIns="47625" bIns="19050" rtlCol="0" anchor="ctr" anchorCtr="0">
            <a:normAutofit/>
          </a:bodyPr>
          <a:lstStyle/>
          <a:p>
            <a:pPr algn="ctr"/>
            <a:r>
              <a:rPr lang="zh-CN" altLang="en-US" sz="3300" b="1" spc="160" noProof="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一个结论</a:t>
            </a:r>
            <a:endParaRPr lang="zh-CN" altLang="en-US" sz="3300" b="1" spc="160" noProof="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11" name="Title 6"/>
          <p:cNvSpPr txBox="1"/>
          <p:nvPr>
            <p:custDataLst>
              <p:tags r:id="rId5"/>
            </p:custDataLst>
          </p:nvPr>
        </p:nvSpPr>
        <p:spPr>
          <a:xfrm>
            <a:off x="4111625" y="2628900"/>
            <a:ext cx="5553075" cy="154305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900" strike="noStrike" spc="100" noProof="1">
                <a:ln w="3175">
                  <a:noFill/>
                  <a:prstDash val="dash"/>
                </a:ln>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虽然数据是生物特别是人类主观过程产生的抽象符号，但它的存在和运动却离不开客观 物质和能量。数据的载体本质上是物理与能量，其存在和运动也必须遵循其载体所遵循的物 理规律。人类通过对物质的挖掘和利用提供了生活和工作的结构基础，通过对能量的挖掘和利用 提供了生活和工作的运动基础，而我们通过对数据的挖掘和利用则可以进一步提高对物质和 能量的驾驭能力和使用效率同时改善我们生活和工作的质量。</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hasCustomPrompt="1"/>
            <p:custDataLst>
              <p:tags r:id="rId2"/>
            </p:custDataLst>
          </p:nvPr>
        </p:nvSpPr>
        <p:spPr>
          <a:xfrm>
            <a:off x="3652836" y="2978944"/>
            <a:ext cx="4885850" cy="761048"/>
          </a:xfrm>
        </p:spPr>
        <p:txBody>
          <a:bodyPr lIns="90000" tIns="0" rIns="90000" bIns="46800">
            <a:normAutofit fontScale="77500" lnSpcReduction="10000"/>
          </a:bodyPr>
          <a:lstStyle/>
          <a:p>
            <a:pPr fontAlgn="auto"/>
            <a:r>
              <a:rPr lang="zh-CN" altLang="en-US" strike="noStrike" noProof="1"/>
              <a:t>数字世界</a:t>
            </a:r>
            <a:r>
              <a:rPr lang="en-US" altLang="zh-CN" strike="noStrike" noProof="1"/>
              <a:t>to</a:t>
            </a:r>
            <a:r>
              <a:t>人类</a:t>
            </a:r>
          </a:p>
        </p:txBody>
      </p:sp>
      <p:sp>
        <p:nvSpPr>
          <p:cNvPr id="11" name="矩形 10"/>
          <p:cNvSpPr/>
          <p:nvPr>
            <p:custDataLst>
              <p:tags r:id="rId3"/>
            </p:custDataLst>
          </p:nvPr>
        </p:nvSpPr>
        <p:spPr>
          <a:xfrm>
            <a:off x="5661660" y="2079784"/>
            <a:ext cx="868680" cy="92202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5400" i="0" u="none" strike="noStrike" kern="0" cap="none" spc="0" normalizeH="0" baseline="0" noProof="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汉仪雅酷黑简" panose="00020600040101010101" charset="-122"/>
                <a:ea typeface="汉仪雅酷黑简" panose="00020600040101010101" charset="-122"/>
                <a:cs typeface="+mn-ea"/>
                <a:sym typeface="+mn-lt"/>
              </a:rPr>
              <a:t>03</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0870" y="8890"/>
            <a:ext cx="11180445" cy="609854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custDataLst>
              <p:tags r:id="rId2"/>
            </p:custDataLst>
          </p:nvPr>
        </p:nvCxnSpPr>
        <p:spPr>
          <a:xfrm flipV="1">
            <a:off x="144780" y="551815"/>
            <a:ext cx="8958580" cy="4445"/>
          </a:xfrm>
          <a:prstGeom prst="line">
            <a:avLst/>
          </a:prstGeom>
          <a:ln>
            <a:solidFill>
              <a:srgbClr val="628EE3"/>
            </a:solidFill>
          </a:ln>
        </p:spPr>
        <p:style>
          <a:lnRef idx="1">
            <a:srgbClr val="47B6E7"/>
          </a:lnRef>
          <a:fillRef idx="0">
            <a:srgbClr val="47B6E7"/>
          </a:fillRef>
          <a:effectRef idx="0">
            <a:srgbClr val="47B6E7"/>
          </a:effectRef>
          <a:fontRef idx="minor">
            <a:srgbClr val="5F5F5F"/>
          </a:fontRef>
        </p:style>
      </p:cxnSp>
      <p:sp>
        <p:nvSpPr>
          <p:cNvPr id="40" name="任意多边形 39"/>
          <p:cNvSpPr/>
          <p:nvPr>
            <p:custDataLst>
              <p:tags r:id="rId3"/>
            </p:custDataLst>
          </p:nvPr>
        </p:nvSpPr>
        <p:spPr>
          <a:xfrm rot="12808">
            <a:off x="252730" y="971550"/>
            <a:ext cx="2414270" cy="3962400"/>
          </a:xfrm>
          <a:custGeom>
            <a:avLst/>
            <a:gdLst>
              <a:gd name="connsiteX0" fmla="*/ 340586 w 1581151"/>
              <a:gd name="connsiteY0" fmla="*/ 50799 h 2535542"/>
              <a:gd name="connsiteX1" fmla="*/ 51108 w 1581151"/>
              <a:gd name="connsiteY1" fmla="*/ 338533 h 2535542"/>
              <a:gd name="connsiteX2" fmla="*/ 51108 w 1581151"/>
              <a:gd name="connsiteY2" fmla="*/ 402009 h 2535542"/>
              <a:gd name="connsiteX3" fmla="*/ 95955 w 1581151"/>
              <a:gd name="connsiteY3" fmla="*/ 402009 h 2535542"/>
              <a:gd name="connsiteX4" fmla="*/ 95955 w 1581151"/>
              <a:gd name="connsiteY4" fmla="*/ 366178 h 2535542"/>
              <a:gd name="connsiteX5" fmla="*/ 366134 w 1581151"/>
              <a:gd name="connsiteY5" fmla="*/ 97626 h 2535542"/>
              <a:gd name="connsiteX6" fmla="*/ 429627 w 1581151"/>
              <a:gd name="connsiteY6" fmla="*/ 97626 h 2535542"/>
              <a:gd name="connsiteX7" fmla="*/ 429627 w 1581151"/>
              <a:gd name="connsiteY7" fmla="*/ 50799 h 2535542"/>
              <a:gd name="connsiteX8" fmla="*/ 340201 w 1581151"/>
              <a:gd name="connsiteY8" fmla="*/ 0 h 2535542"/>
              <a:gd name="connsiteX9" fmla="*/ 599985 w 1581151"/>
              <a:gd name="connsiteY9" fmla="*/ 0 h 2535542"/>
              <a:gd name="connsiteX10" fmla="*/ 1240951 w 1581151"/>
              <a:gd name="connsiteY10" fmla="*/ 0 h 2535542"/>
              <a:gd name="connsiteX11" fmla="*/ 1581151 w 1581151"/>
              <a:gd name="connsiteY11" fmla="*/ 0 h 2535542"/>
              <a:gd name="connsiteX12" fmla="*/ 1581151 w 1581151"/>
              <a:gd name="connsiteY12" fmla="*/ 338151 h 2535542"/>
              <a:gd name="connsiteX13" fmla="*/ 1581151 w 1581151"/>
              <a:gd name="connsiteY13" fmla="*/ 452966 h 2535542"/>
              <a:gd name="connsiteX14" fmla="*/ 1581151 w 1581151"/>
              <a:gd name="connsiteY14" fmla="*/ 2023534 h 2535542"/>
              <a:gd name="connsiteX15" fmla="*/ 1581151 w 1581151"/>
              <a:gd name="connsiteY15" fmla="*/ 2138349 h 2535542"/>
              <a:gd name="connsiteX16" fmla="*/ 1581151 w 1581151"/>
              <a:gd name="connsiteY16" fmla="*/ 2476500 h 2535542"/>
              <a:gd name="connsiteX17" fmla="*/ 1579695 w 1581151"/>
              <a:gd name="connsiteY17" fmla="*/ 2476500 h 2535542"/>
              <a:gd name="connsiteX18" fmla="*/ 1553699 w 1581151"/>
              <a:gd name="connsiteY18" fmla="*/ 2518592 h 2535542"/>
              <a:gd name="connsiteX19" fmla="*/ 1512080 w 1581151"/>
              <a:gd name="connsiteY19" fmla="*/ 2535542 h 2535542"/>
              <a:gd name="connsiteX20" fmla="*/ 1459445 w 1581151"/>
              <a:gd name="connsiteY20" fmla="*/ 2506473 h 2535542"/>
              <a:gd name="connsiteX21" fmla="*/ 1451822 w 1581151"/>
              <a:gd name="connsiteY21" fmla="*/ 2491397 h 2535542"/>
              <a:gd name="connsiteX22" fmla="*/ 1444199 w 1581151"/>
              <a:gd name="connsiteY22" fmla="*/ 2506473 h 2535542"/>
              <a:gd name="connsiteX23" fmla="*/ 1391564 w 1581151"/>
              <a:gd name="connsiteY23" fmla="*/ 2535542 h 2535542"/>
              <a:gd name="connsiteX24" fmla="*/ 1338929 w 1581151"/>
              <a:gd name="connsiteY24" fmla="*/ 2506473 h 2535542"/>
              <a:gd name="connsiteX25" fmla="*/ 1331306 w 1581151"/>
              <a:gd name="connsiteY25" fmla="*/ 2491397 h 2535542"/>
              <a:gd name="connsiteX26" fmla="*/ 1323683 w 1581151"/>
              <a:gd name="connsiteY26" fmla="*/ 2506473 h 2535542"/>
              <a:gd name="connsiteX27" fmla="*/ 1271048 w 1581151"/>
              <a:gd name="connsiteY27" fmla="*/ 2535542 h 2535542"/>
              <a:gd name="connsiteX28" fmla="*/ 1218413 w 1581151"/>
              <a:gd name="connsiteY28" fmla="*/ 2506473 h 2535542"/>
              <a:gd name="connsiteX29" fmla="*/ 1210789 w 1581151"/>
              <a:gd name="connsiteY29" fmla="*/ 2491397 h 2535542"/>
              <a:gd name="connsiteX30" fmla="*/ 1203166 w 1581151"/>
              <a:gd name="connsiteY30" fmla="*/ 2506473 h 2535542"/>
              <a:gd name="connsiteX31" fmla="*/ 1150531 w 1581151"/>
              <a:gd name="connsiteY31" fmla="*/ 2535542 h 2535542"/>
              <a:gd name="connsiteX32" fmla="*/ 1097897 w 1581151"/>
              <a:gd name="connsiteY32" fmla="*/ 2506473 h 2535542"/>
              <a:gd name="connsiteX33" fmla="*/ 1090274 w 1581151"/>
              <a:gd name="connsiteY33" fmla="*/ 2491397 h 2535542"/>
              <a:gd name="connsiteX34" fmla="*/ 1082650 w 1581151"/>
              <a:gd name="connsiteY34" fmla="*/ 2506473 h 2535542"/>
              <a:gd name="connsiteX35" fmla="*/ 1030015 w 1581151"/>
              <a:gd name="connsiteY35" fmla="*/ 2535542 h 2535542"/>
              <a:gd name="connsiteX36" fmla="*/ 977380 w 1581151"/>
              <a:gd name="connsiteY36" fmla="*/ 2506473 h 2535542"/>
              <a:gd name="connsiteX37" fmla="*/ 969757 w 1581151"/>
              <a:gd name="connsiteY37" fmla="*/ 2491397 h 2535542"/>
              <a:gd name="connsiteX38" fmla="*/ 962134 w 1581151"/>
              <a:gd name="connsiteY38" fmla="*/ 2506473 h 2535542"/>
              <a:gd name="connsiteX39" fmla="*/ 909499 w 1581151"/>
              <a:gd name="connsiteY39" fmla="*/ 2535542 h 2535542"/>
              <a:gd name="connsiteX40" fmla="*/ 856864 w 1581151"/>
              <a:gd name="connsiteY40" fmla="*/ 2506473 h 2535542"/>
              <a:gd name="connsiteX41" fmla="*/ 849241 w 1581151"/>
              <a:gd name="connsiteY41" fmla="*/ 2491397 h 2535542"/>
              <a:gd name="connsiteX42" fmla="*/ 841618 w 1581151"/>
              <a:gd name="connsiteY42" fmla="*/ 2506473 h 2535542"/>
              <a:gd name="connsiteX43" fmla="*/ 788983 w 1581151"/>
              <a:gd name="connsiteY43" fmla="*/ 2535542 h 2535542"/>
              <a:gd name="connsiteX44" fmla="*/ 736348 w 1581151"/>
              <a:gd name="connsiteY44" fmla="*/ 2506473 h 2535542"/>
              <a:gd name="connsiteX45" fmla="*/ 728724 w 1581151"/>
              <a:gd name="connsiteY45" fmla="*/ 2491397 h 2535542"/>
              <a:gd name="connsiteX46" fmla="*/ 721101 w 1581151"/>
              <a:gd name="connsiteY46" fmla="*/ 2506473 h 2535542"/>
              <a:gd name="connsiteX47" fmla="*/ 668466 w 1581151"/>
              <a:gd name="connsiteY47" fmla="*/ 2535542 h 2535542"/>
              <a:gd name="connsiteX48" fmla="*/ 615832 w 1581151"/>
              <a:gd name="connsiteY48" fmla="*/ 2506473 h 2535542"/>
              <a:gd name="connsiteX49" fmla="*/ 608208 w 1581151"/>
              <a:gd name="connsiteY49" fmla="*/ 2491397 h 2535542"/>
              <a:gd name="connsiteX50" fmla="*/ 600585 w 1581151"/>
              <a:gd name="connsiteY50" fmla="*/ 2506473 h 2535542"/>
              <a:gd name="connsiteX51" fmla="*/ 547950 w 1581151"/>
              <a:gd name="connsiteY51" fmla="*/ 2535542 h 2535542"/>
              <a:gd name="connsiteX52" fmla="*/ 495315 w 1581151"/>
              <a:gd name="connsiteY52" fmla="*/ 2506473 h 2535542"/>
              <a:gd name="connsiteX53" fmla="*/ 487692 w 1581151"/>
              <a:gd name="connsiteY53" fmla="*/ 2491397 h 2535542"/>
              <a:gd name="connsiteX54" fmla="*/ 480069 w 1581151"/>
              <a:gd name="connsiteY54" fmla="*/ 2506473 h 2535542"/>
              <a:gd name="connsiteX55" fmla="*/ 427434 w 1581151"/>
              <a:gd name="connsiteY55" fmla="*/ 2535542 h 2535542"/>
              <a:gd name="connsiteX56" fmla="*/ 374799 w 1581151"/>
              <a:gd name="connsiteY56" fmla="*/ 2506473 h 2535542"/>
              <a:gd name="connsiteX57" fmla="*/ 367176 w 1581151"/>
              <a:gd name="connsiteY57" fmla="*/ 2491397 h 2535542"/>
              <a:gd name="connsiteX58" fmla="*/ 359553 w 1581151"/>
              <a:gd name="connsiteY58" fmla="*/ 2506473 h 2535542"/>
              <a:gd name="connsiteX59" fmla="*/ 306918 w 1581151"/>
              <a:gd name="connsiteY59" fmla="*/ 2535542 h 2535542"/>
              <a:gd name="connsiteX60" fmla="*/ 254283 w 1581151"/>
              <a:gd name="connsiteY60" fmla="*/ 2506473 h 2535542"/>
              <a:gd name="connsiteX61" fmla="*/ 246660 w 1581151"/>
              <a:gd name="connsiteY61" fmla="*/ 2491397 h 2535542"/>
              <a:gd name="connsiteX62" fmla="*/ 239036 w 1581151"/>
              <a:gd name="connsiteY62" fmla="*/ 2506473 h 2535542"/>
              <a:gd name="connsiteX63" fmla="*/ 186401 w 1581151"/>
              <a:gd name="connsiteY63" fmla="*/ 2535542 h 2535542"/>
              <a:gd name="connsiteX64" fmla="*/ 133766 w 1581151"/>
              <a:gd name="connsiteY64" fmla="*/ 2506473 h 2535542"/>
              <a:gd name="connsiteX65" fmla="*/ 126144 w 1581151"/>
              <a:gd name="connsiteY65" fmla="*/ 2491397 h 2535542"/>
              <a:gd name="connsiteX66" fmla="*/ 118520 w 1581151"/>
              <a:gd name="connsiteY66" fmla="*/ 2506473 h 2535542"/>
              <a:gd name="connsiteX67" fmla="*/ 65885 w 1581151"/>
              <a:gd name="connsiteY67" fmla="*/ 2535542 h 2535542"/>
              <a:gd name="connsiteX68" fmla="*/ 13250 w 1581151"/>
              <a:gd name="connsiteY68" fmla="*/ 2506473 h 2535542"/>
              <a:gd name="connsiteX69" fmla="*/ 5627 w 1581151"/>
              <a:gd name="connsiteY69" fmla="*/ 2491397 h 2535542"/>
              <a:gd name="connsiteX70" fmla="*/ 0 w 1581151"/>
              <a:gd name="connsiteY70" fmla="*/ 2502525 h 2535542"/>
              <a:gd name="connsiteX71" fmla="*/ 0 w 1581151"/>
              <a:gd name="connsiteY71" fmla="*/ 2476500 h 2535542"/>
              <a:gd name="connsiteX72" fmla="*/ 0 w 1581151"/>
              <a:gd name="connsiteY72" fmla="*/ 2471739 h 2535542"/>
              <a:gd name="connsiteX73" fmla="*/ 0 w 1581151"/>
              <a:gd name="connsiteY73" fmla="*/ 2138349 h 2535542"/>
              <a:gd name="connsiteX74" fmla="*/ 0 w 1581151"/>
              <a:gd name="connsiteY74" fmla="*/ 452966 h 2535542"/>
              <a:gd name="connsiteX75" fmla="*/ 0 w 1581151"/>
              <a:gd name="connsiteY75" fmla="*/ 338151 h 2535542"/>
              <a:gd name="connsiteX76" fmla="*/ 340201 w 1581151"/>
              <a:gd name="connsiteY76" fmla="*/ 0 h 253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1151" h="2535542">
                <a:moveTo>
                  <a:pt x="340586" y="50799"/>
                </a:moveTo>
                <a:cubicBezTo>
                  <a:pt x="180711" y="50799"/>
                  <a:pt x="51108" y="179622"/>
                  <a:pt x="51108" y="338533"/>
                </a:cubicBezTo>
                <a:lnTo>
                  <a:pt x="51108" y="402009"/>
                </a:lnTo>
                <a:lnTo>
                  <a:pt x="95955" y="402009"/>
                </a:lnTo>
                <a:lnTo>
                  <a:pt x="95955" y="366178"/>
                </a:lnTo>
                <a:cubicBezTo>
                  <a:pt x="95955" y="217861"/>
                  <a:pt x="216917" y="97626"/>
                  <a:pt x="366134" y="97626"/>
                </a:cubicBezTo>
                <a:lnTo>
                  <a:pt x="429627" y="97626"/>
                </a:lnTo>
                <a:lnTo>
                  <a:pt x="429627" y="50799"/>
                </a:lnTo>
                <a:close/>
                <a:moveTo>
                  <a:pt x="340201" y="0"/>
                </a:moveTo>
                <a:lnTo>
                  <a:pt x="599985" y="0"/>
                </a:lnTo>
                <a:lnTo>
                  <a:pt x="1240951" y="0"/>
                </a:lnTo>
                <a:lnTo>
                  <a:pt x="1581151" y="0"/>
                </a:lnTo>
                <a:lnTo>
                  <a:pt x="1581151" y="338151"/>
                </a:lnTo>
                <a:lnTo>
                  <a:pt x="1581151" y="452966"/>
                </a:lnTo>
                <a:lnTo>
                  <a:pt x="1581151" y="2023534"/>
                </a:lnTo>
                <a:lnTo>
                  <a:pt x="1581151" y="2138349"/>
                </a:lnTo>
                <a:lnTo>
                  <a:pt x="1581151" y="2476500"/>
                </a:lnTo>
                <a:lnTo>
                  <a:pt x="1579695" y="2476500"/>
                </a:lnTo>
                <a:lnTo>
                  <a:pt x="1553699" y="2518592"/>
                </a:lnTo>
                <a:cubicBezTo>
                  <a:pt x="1541819" y="2529294"/>
                  <a:pt x="1527497" y="2535542"/>
                  <a:pt x="1512080" y="2535542"/>
                </a:cubicBezTo>
                <a:cubicBezTo>
                  <a:pt x="1491525" y="2535542"/>
                  <a:pt x="1472916" y="2524433"/>
                  <a:pt x="1459445" y="2506473"/>
                </a:cubicBezTo>
                <a:lnTo>
                  <a:pt x="1451822" y="2491397"/>
                </a:lnTo>
                <a:lnTo>
                  <a:pt x="1444199" y="2506473"/>
                </a:lnTo>
                <a:cubicBezTo>
                  <a:pt x="1430728" y="2524433"/>
                  <a:pt x="1412119" y="2535542"/>
                  <a:pt x="1391564" y="2535542"/>
                </a:cubicBezTo>
                <a:cubicBezTo>
                  <a:pt x="1371009" y="2535542"/>
                  <a:pt x="1352400" y="2524433"/>
                  <a:pt x="1338929" y="2506473"/>
                </a:cubicBezTo>
                <a:lnTo>
                  <a:pt x="1331306" y="2491397"/>
                </a:lnTo>
                <a:lnTo>
                  <a:pt x="1323683" y="2506473"/>
                </a:lnTo>
                <a:cubicBezTo>
                  <a:pt x="1310212" y="2524433"/>
                  <a:pt x="1291603" y="2535542"/>
                  <a:pt x="1271048" y="2535542"/>
                </a:cubicBezTo>
                <a:cubicBezTo>
                  <a:pt x="1250492" y="2535542"/>
                  <a:pt x="1231883" y="2524433"/>
                  <a:pt x="1218413" y="2506473"/>
                </a:cubicBezTo>
                <a:lnTo>
                  <a:pt x="1210789" y="2491397"/>
                </a:lnTo>
                <a:lnTo>
                  <a:pt x="1203166" y="2506473"/>
                </a:lnTo>
                <a:cubicBezTo>
                  <a:pt x="1189696" y="2524433"/>
                  <a:pt x="1171087" y="2535542"/>
                  <a:pt x="1150531" y="2535542"/>
                </a:cubicBezTo>
                <a:cubicBezTo>
                  <a:pt x="1129976" y="2535542"/>
                  <a:pt x="1111367" y="2524433"/>
                  <a:pt x="1097897" y="2506473"/>
                </a:cubicBezTo>
                <a:lnTo>
                  <a:pt x="1090274" y="2491397"/>
                </a:lnTo>
                <a:lnTo>
                  <a:pt x="1082650" y="2506473"/>
                </a:lnTo>
                <a:cubicBezTo>
                  <a:pt x="1069180" y="2524433"/>
                  <a:pt x="1050571" y="2535542"/>
                  <a:pt x="1030015" y="2535542"/>
                </a:cubicBezTo>
                <a:cubicBezTo>
                  <a:pt x="1009460" y="2535542"/>
                  <a:pt x="990851" y="2524433"/>
                  <a:pt x="977380" y="2506473"/>
                </a:cubicBezTo>
                <a:lnTo>
                  <a:pt x="969757" y="2491397"/>
                </a:lnTo>
                <a:lnTo>
                  <a:pt x="962134" y="2506473"/>
                </a:lnTo>
                <a:cubicBezTo>
                  <a:pt x="948663" y="2524433"/>
                  <a:pt x="930054" y="2535542"/>
                  <a:pt x="909499" y="2535542"/>
                </a:cubicBezTo>
                <a:cubicBezTo>
                  <a:pt x="888944" y="2535542"/>
                  <a:pt x="870335" y="2524433"/>
                  <a:pt x="856864" y="2506473"/>
                </a:cubicBezTo>
                <a:lnTo>
                  <a:pt x="849241" y="2491397"/>
                </a:lnTo>
                <a:lnTo>
                  <a:pt x="841618" y="2506473"/>
                </a:lnTo>
                <a:cubicBezTo>
                  <a:pt x="828147" y="2524433"/>
                  <a:pt x="809538" y="2535542"/>
                  <a:pt x="788983" y="2535542"/>
                </a:cubicBezTo>
                <a:cubicBezTo>
                  <a:pt x="768427" y="2535542"/>
                  <a:pt x="749818" y="2524433"/>
                  <a:pt x="736348" y="2506473"/>
                </a:cubicBezTo>
                <a:lnTo>
                  <a:pt x="728724" y="2491397"/>
                </a:lnTo>
                <a:lnTo>
                  <a:pt x="721101" y="2506473"/>
                </a:lnTo>
                <a:cubicBezTo>
                  <a:pt x="707631" y="2524433"/>
                  <a:pt x="689022" y="2535542"/>
                  <a:pt x="668466" y="2535542"/>
                </a:cubicBezTo>
                <a:cubicBezTo>
                  <a:pt x="647911" y="2535542"/>
                  <a:pt x="629302" y="2524433"/>
                  <a:pt x="615832" y="2506473"/>
                </a:cubicBezTo>
                <a:lnTo>
                  <a:pt x="608208" y="2491397"/>
                </a:lnTo>
                <a:lnTo>
                  <a:pt x="600585" y="2506473"/>
                </a:lnTo>
                <a:cubicBezTo>
                  <a:pt x="587115" y="2524433"/>
                  <a:pt x="568506" y="2535542"/>
                  <a:pt x="547950" y="2535542"/>
                </a:cubicBezTo>
                <a:cubicBezTo>
                  <a:pt x="527395" y="2535542"/>
                  <a:pt x="508786" y="2524433"/>
                  <a:pt x="495315" y="2506473"/>
                </a:cubicBezTo>
                <a:lnTo>
                  <a:pt x="487692" y="2491397"/>
                </a:lnTo>
                <a:lnTo>
                  <a:pt x="480069" y="2506473"/>
                </a:lnTo>
                <a:cubicBezTo>
                  <a:pt x="466598" y="2524433"/>
                  <a:pt x="447989" y="2535542"/>
                  <a:pt x="427434" y="2535542"/>
                </a:cubicBezTo>
                <a:cubicBezTo>
                  <a:pt x="406879" y="2535542"/>
                  <a:pt x="388270" y="2524433"/>
                  <a:pt x="374799" y="2506473"/>
                </a:cubicBezTo>
                <a:lnTo>
                  <a:pt x="367176" y="2491397"/>
                </a:lnTo>
                <a:lnTo>
                  <a:pt x="359553" y="2506473"/>
                </a:lnTo>
                <a:cubicBezTo>
                  <a:pt x="346082" y="2524433"/>
                  <a:pt x="327473" y="2535542"/>
                  <a:pt x="306918" y="2535542"/>
                </a:cubicBezTo>
                <a:cubicBezTo>
                  <a:pt x="286362" y="2535542"/>
                  <a:pt x="267753" y="2524433"/>
                  <a:pt x="254283" y="2506473"/>
                </a:cubicBezTo>
                <a:lnTo>
                  <a:pt x="246660" y="2491397"/>
                </a:lnTo>
                <a:lnTo>
                  <a:pt x="239036" y="2506473"/>
                </a:lnTo>
                <a:cubicBezTo>
                  <a:pt x="225566" y="2524433"/>
                  <a:pt x="206957" y="2535542"/>
                  <a:pt x="186401" y="2535542"/>
                </a:cubicBezTo>
                <a:cubicBezTo>
                  <a:pt x="165846" y="2535542"/>
                  <a:pt x="147237" y="2524433"/>
                  <a:pt x="133766" y="2506473"/>
                </a:cubicBezTo>
                <a:lnTo>
                  <a:pt x="126144" y="2491397"/>
                </a:lnTo>
                <a:lnTo>
                  <a:pt x="118520" y="2506473"/>
                </a:lnTo>
                <a:cubicBezTo>
                  <a:pt x="105049" y="2524433"/>
                  <a:pt x="86440" y="2535542"/>
                  <a:pt x="65885" y="2535542"/>
                </a:cubicBezTo>
                <a:cubicBezTo>
                  <a:pt x="45330" y="2535542"/>
                  <a:pt x="26721" y="2524433"/>
                  <a:pt x="13250" y="2506473"/>
                </a:cubicBezTo>
                <a:lnTo>
                  <a:pt x="5627" y="2491397"/>
                </a:lnTo>
                <a:lnTo>
                  <a:pt x="0" y="2502525"/>
                </a:lnTo>
                <a:lnTo>
                  <a:pt x="0" y="2476500"/>
                </a:lnTo>
                <a:lnTo>
                  <a:pt x="0" y="2471739"/>
                </a:lnTo>
                <a:lnTo>
                  <a:pt x="0" y="2138349"/>
                </a:lnTo>
                <a:lnTo>
                  <a:pt x="0" y="452966"/>
                </a:lnTo>
                <a:lnTo>
                  <a:pt x="0" y="338151"/>
                </a:lnTo>
                <a:cubicBezTo>
                  <a:pt x="0" y="151395"/>
                  <a:pt x="152313" y="0"/>
                  <a:pt x="340201" y="0"/>
                </a:cubicBezTo>
                <a:close/>
              </a:path>
            </a:pathLst>
          </a:custGeom>
          <a:solidFill>
            <a:srgbClr val="47B6E7"/>
          </a:solidFill>
          <a:ln>
            <a:noFill/>
          </a:ln>
        </p:spPr>
        <p:style>
          <a:lnRef idx="2">
            <a:srgbClr val="47B6E7">
              <a:shade val="50000"/>
            </a:srgbClr>
          </a:lnRef>
          <a:fillRef idx="1">
            <a:srgbClr val="47B6E7"/>
          </a:fillRef>
          <a:effectRef idx="0">
            <a:srgbClr val="47B6E7"/>
          </a:effectRef>
          <a:fontRef idx="minor">
            <a:srgbClr val="FFFFFF"/>
          </a:fontRef>
        </p:style>
        <p:txBody>
          <a:bodyPr lIns="144000" rIns="108000" bIns="72000" rtlCol="0" anchor="ctr">
            <a:noAutofit/>
          </a:bodyPr>
          <a:lstStyle/>
          <a:p>
            <a:pPr algn="ctr">
              <a:lnSpc>
                <a:spcPct val="150000"/>
              </a:lnSpc>
            </a:pPr>
            <a:r>
              <a:rPr lang="zh-CN" altLang="en-US" b="1" dirty="0">
                <a:solidFill>
                  <a:srgbClr val="FFFFFF"/>
                </a:solidFill>
              </a:rPr>
              <a:t>数据科学第一法则认为客观世界可以由某种数据系统映射为某种符号，这种符号与所反映的事物是何种关系？请分类举例说明</a:t>
            </a:r>
            <a:r>
              <a:rPr lang="zh-CN" altLang="en-US" sz="2000" b="1" dirty="0">
                <a:solidFill>
                  <a:srgbClr val="FFFFFF"/>
                </a:solidFill>
              </a:rPr>
              <a:t>。</a:t>
            </a:r>
          </a:p>
        </p:txBody>
      </p:sp>
      <p:sp>
        <p:nvSpPr>
          <p:cNvPr id="44" name="任意多边形 43"/>
          <p:cNvSpPr/>
          <p:nvPr>
            <p:custDataLst>
              <p:tags r:id="rId4"/>
            </p:custDataLst>
          </p:nvPr>
        </p:nvSpPr>
        <p:spPr>
          <a:xfrm rot="12810">
            <a:off x="2983865" y="972185"/>
            <a:ext cx="2599055" cy="3900170"/>
          </a:xfrm>
          <a:custGeom>
            <a:avLst/>
            <a:gdLst>
              <a:gd name="connsiteX0" fmla="*/ 340586 w 1581151"/>
              <a:gd name="connsiteY0" fmla="*/ 50799 h 2535542"/>
              <a:gd name="connsiteX1" fmla="*/ 51108 w 1581151"/>
              <a:gd name="connsiteY1" fmla="*/ 338533 h 2535542"/>
              <a:gd name="connsiteX2" fmla="*/ 51108 w 1581151"/>
              <a:gd name="connsiteY2" fmla="*/ 402009 h 2535542"/>
              <a:gd name="connsiteX3" fmla="*/ 95955 w 1581151"/>
              <a:gd name="connsiteY3" fmla="*/ 402009 h 2535542"/>
              <a:gd name="connsiteX4" fmla="*/ 95955 w 1581151"/>
              <a:gd name="connsiteY4" fmla="*/ 366178 h 2535542"/>
              <a:gd name="connsiteX5" fmla="*/ 366134 w 1581151"/>
              <a:gd name="connsiteY5" fmla="*/ 97626 h 2535542"/>
              <a:gd name="connsiteX6" fmla="*/ 429627 w 1581151"/>
              <a:gd name="connsiteY6" fmla="*/ 97626 h 2535542"/>
              <a:gd name="connsiteX7" fmla="*/ 429627 w 1581151"/>
              <a:gd name="connsiteY7" fmla="*/ 50799 h 2535542"/>
              <a:gd name="connsiteX8" fmla="*/ 340201 w 1581151"/>
              <a:gd name="connsiteY8" fmla="*/ 0 h 2535542"/>
              <a:gd name="connsiteX9" fmla="*/ 599985 w 1581151"/>
              <a:gd name="connsiteY9" fmla="*/ 0 h 2535542"/>
              <a:gd name="connsiteX10" fmla="*/ 1240951 w 1581151"/>
              <a:gd name="connsiteY10" fmla="*/ 0 h 2535542"/>
              <a:gd name="connsiteX11" fmla="*/ 1581151 w 1581151"/>
              <a:gd name="connsiteY11" fmla="*/ 0 h 2535542"/>
              <a:gd name="connsiteX12" fmla="*/ 1581151 w 1581151"/>
              <a:gd name="connsiteY12" fmla="*/ 338151 h 2535542"/>
              <a:gd name="connsiteX13" fmla="*/ 1581151 w 1581151"/>
              <a:gd name="connsiteY13" fmla="*/ 452966 h 2535542"/>
              <a:gd name="connsiteX14" fmla="*/ 1581151 w 1581151"/>
              <a:gd name="connsiteY14" fmla="*/ 2023534 h 2535542"/>
              <a:gd name="connsiteX15" fmla="*/ 1581151 w 1581151"/>
              <a:gd name="connsiteY15" fmla="*/ 2138349 h 2535542"/>
              <a:gd name="connsiteX16" fmla="*/ 1581151 w 1581151"/>
              <a:gd name="connsiteY16" fmla="*/ 2476500 h 2535542"/>
              <a:gd name="connsiteX17" fmla="*/ 1579695 w 1581151"/>
              <a:gd name="connsiteY17" fmla="*/ 2476500 h 2535542"/>
              <a:gd name="connsiteX18" fmla="*/ 1553699 w 1581151"/>
              <a:gd name="connsiteY18" fmla="*/ 2518592 h 2535542"/>
              <a:gd name="connsiteX19" fmla="*/ 1512080 w 1581151"/>
              <a:gd name="connsiteY19" fmla="*/ 2535542 h 2535542"/>
              <a:gd name="connsiteX20" fmla="*/ 1459445 w 1581151"/>
              <a:gd name="connsiteY20" fmla="*/ 2506473 h 2535542"/>
              <a:gd name="connsiteX21" fmla="*/ 1451822 w 1581151"/>
              <a:gd name="connsiteY21" fmla="*/ 2491397 h 2535542"/>
              <a:gd name="connsiteX22" fmla="*/ 1444199 w 1581151"/>
              <a:gd name="connsiteY22" fmla="*/ 2506473 h 2535542"/>
              <a:gd name="connsiteX23" fmla="*/ 1391564 w 1581151"/>
              <a:gd name="connsiteY23" fmla="*/ 2535542 h 2535542"/>
              <a:gd name="connsiteX24" fmla="*/ 1338929 w 1581151"/>
              <a:gd name="connsiteY24" fmla="*/ 2506473 h 2535542"/>
              <a:gd name="connsiteX25" fmla="*/ 1331306 w 1581151"/>
              <a:gd name="connsiteY25" fmla="*/ 2491397 h 2535542"/>
              <a:gd name="connsiteX26" fmla="*/ 1323683 w 1581151"/>
              <a:gd name="connsiteY26" fmla="*/ 2506473 h 2535542"/>
              <a:gd name="connsiteX27" fmla="*/ 1271048 w 1581151"/>
              <a:gd name="connsiteY27" fmla="*/ 2535542 h 2535542"/>
              <a:gd name="connsiteX28" fmla="*/ 1218413 w 1581151"/>
              <a:gd name="connsiteY28" fmla="*/ 2506473 h 2535542"/>
              <a:gd name="connsiteX29" fmla="*/ 1210789 w 1581151"/>
              <a:gd name="connsiteY29" fmla="*/ 2491397 h 2535542"/>
              <a:gd name="connsiteX30" fmla="*/ 1203166 w 1581151"/>
              <a:gd name="connsiteY30" fmla="*/ 2506473 h 2535542"/>
              <a:gd name="connsiteX31" fmla="*/ 1150531 w 1581151"/>
              <a:gd name="connsiteY31" fmla="*/ 2535542 h 2535542"/>
              <a:gd name="connsiteX32" fmla="*/ 1097897 w 1581151"/>
              <a:gd name="connsiteY32" fmla="*/ 2506473 h 2535542"/>
              <a:gd name="connsiteX33" fmla="*/ 1090274 w 1581151"/>
              <a:gd name="connsiteY33" fmla="*/ 2491397 h 2535542"/>
              <a:gd name="connsiteX34" fmla="*/ 1082650 w 1581151"/>
              <a:gd name="connsiteY34" fmla="*/ 2506473 h 2535542"/>
              <a:gd name="connsiteX35" fmla="*/ 1030015 w 1581151"/>
              <a:gd name="connsiteY35" fmla="*/ 2535542 h 2535542"/>
              <a:gd name="connsiteX36" fmla="*/ 977380 w 1581151"/>
              <a:gd name="connsiteY36" fmla="*/ 2506473 h 2535542"/>
              <a:gd name="connsiteX37" fmla="*/ 969757 w 1581151"/>
              <a:gd name="connsiteY37" fmla="*/ 2491397 h 2535542"/>
              <a:gd name="connsiteX38" fmla="*/ 962134 w 1581151"/>
              <a:gd name="connsiteY38" fmla="*/ 2506473 h 2535542"/>
              <a:gd name="connsiteX39" fmla="*/ 909499 w 1581151"/>
              <a:gd name="connsiteY39" fmla="*/ 2535542 h 2535542"/>
              <a:gd name="connsiteX40" fmla="*/ 856864 w 1581151"/>
              <a:gd name="connsiteY40" fmla="*/ 2506473 h 2535542"/>
              <a:gd name="connsiteX41" fmla="*/ 849241 w 1581151"/>
              <a:gd name="connsiteY41" fmla="*/ 2491397 h 2535542"/>
              <a:gd name="connsiteX42" fmla="*/ 841618 w 1581151"/>
              <a:gd name="connsiteY42" fmla="*/ 2506473 h 2535542"/>
              <a:gd name="connsiteX43" fmla="*/ 788983 w 1581151"/>
              <a:gd name="connsiteY43" fmla="*/ 2535542 h 2535542"/>
              <a:gd name="connsiteX44" fmla="*/ 736348 w 1581151"/>
              <a:gd name="connsiteY44" fmla="*/ 2506473 h 2535542"/>
              <a:gd name="connsiteX45" fmla="*/ 728724 w 1581151"/>
              <a:gd name="connsiteY45" fmla="*/ 2491397 h 2535542"/>
              <a:gd name="connsiteX46" fmla="*/ 721101 w 1581151"/>
              <a:gd name="connsiteY46" fmla="*/ 2506473 h 2535542"/>
              <a:gd name="connsiteX47" fmla="*/ 668466 w 1581151"/>
              <a:gd name="connsiteY47" fmla="*/ 2535542 h 2535542"/>
              <a:gd name="connsiteX48" fmla="*/ 615832 w 1581151"/>
              <a:gd name="connsiteY48" fmla="*/ 2506473 h 2535542"/>
              <a:gd name="connsiteX49" fmla="*/ 608208 w 1581151"/>
              <a:gd name="connsiteY49" fmla="*/ 2491397 h 2535542"/>
              <a:gd name="connsiteX50" fmla="*/ 600585 w 1581151"/>
              <a:gd name="connsiteY50" fmla="*/ 2506473 h 2535542"/>
              <a:gd name="connsiteX51" fmla="*/ 547950 w 1581151"/>
              <a:gd name="connsiteY51" fmla="*/ 2535542 h 2535542"/>
              <a:gd name="connsiteX52" fmla="*/ 495315 w 1581151"/>
              <a:gd name="connsiteY52" fmla="*/ 2506473 h 2535542"/>
              <a:gd name="connsiteX53" fmla="*/ 487692 w 1581151"/>
              <a:gd name="connsiteY53" fmla="*/ 2491397 h 2535542"/>
              <a:gd name="connsiteX54" fmla="*/ 480069 w 1581151"/>
              <a:gd name="connsiteY54" fmla="*/ 2506473 h 2535542"/>
              <a:gd name="connsiteX55" fmla="*/ 427434 w 1581151"/>
              <a:gd name="connsiteY55" fmla="*/ 2535542 h 2535542"/>
              <a:gd name="connsiteX56" fmla="*/ 374799 w 1581151"/>
              <a:gd name="connsiteY56" fmla="*/ 2506473 h 2535542"/>
              <a:gd name="connsiteX57" fmla="*/ 367176 w 1581151"/>
              <a:gd name="connsiteY57" fmla="*/ 2491397 h 2535542"/>
              <a:gd name="connsiteX58" fmla="*/ 359553 w 1581151"/>
              <a:gd name="connsiteY58" fmla="*/ 2506473 h 2535542"/>
              <a:gd name="connsiteX59" fmla="*/ 306918 w 1581151"/>
              <a:gd name="connsiteY59" fmla="*/ 2535542 h 2535542"/>
              <a:gd name="connsiteX60" fmla="*/ 254283 w 1581151"/>
              <a:gd name="connsiteY60" fmla="*/ 2506473 h 2535542"/>
              <a:gd name="connsiteX61" fmla="*/ 246660 w 1581151"/>
              <a:gd name="connsiteY61" fmla="*/ 2491397 h 2535542"/>
              <a:gd name="connsiteX62" fmla="*/ 239036 w 1581151"/>
              <a:gd name="connsiteY62" fmla="*/ 2506473 h 2535542"/>
              <a:gd name="connsiteX63" fmla="*/ 186401 w 1581151"/>
              <a:gd name="connsiteY63" fmla="*/ 2535542 h 2535542"/>
              <a:gd name="connsiteX64" fmla="*/ 133766 w 1581151"/>
              <a:gd name="connsiteY64" fmla="*/ 2506473 h 2535542"/>
              <a:gd name="connsiteX65" fmla="*/ 126144 w 1581151"/>
              <a:gd name="connsiteY65" fmla="*/ 2491397 h 2535542"/>
              <a:gd name="connsiteX66" fmla="*/ 118520 w 1581151"/>
              <a:gd name="connsiteY66" fmla="*/ 2506473 h 2535542"/>
              <a:gd name="connsiteX67" fmla="*/ 65885 w 1581151"/>
              <a:gd name="connsiteY67" fmla="*/ 2535542 h 2535542"/>
              <a:gd name="connsiteX68" fmla="*/ 13250 w 1581151"/>
              <a:gd name="connsiteY68" fmla="*/ 2506473 h 2535542"/>
              <a:gd name="connsiteX69" fmla="*/ 5627 w 1581151"/>
              <a:gd name="connsiteY69" fmla="*/ 2491397 h 2535542"/>
              <a:gd name="connsiteX70" fmla="*/ 0 w 1581151"/>
              <a:gd name="connsiteY70" fmla="*/ 2502525 h 2535542"/>
              <a:gd name="connsiteX71" fmla="*/ 0 w 1581151"/>
              <a:gd name="connsiteY71" fmla="*/ 2476500 h 2535542"/>
              <a:gd name="connsiteX72" fmla="*/ 0 w 1581151"/>
              <a:gd name="connsiteY72" fmla="*/ 2471739 h 2535542"/>
              <a:gd name="connsiteX73" fmla="*/ 0 w 1581151"/>
              <a:gd name="connsiteY73" fmla="*/ 2138349 h 2535542"/>
              <a:gd name="connsiteX74" fmla="*/ 0 w 1581151"/>
              <a:gd name="connsiteY74" fmla="*/ 452966 h 2535542"/>
              <a:gd name="connsiteX75" fmla="*/ 0 w 1581151"/>
              <a:gd name="connsiteY75" fmla="*/ 338151 h 2535542"/>
              <a:gd name="connsiteX76" fmla="*/ 340201 w 1581151"/>
              <a:gd name="connsiteY76" fmla="*/ 0 h 253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1151" h="2535542">
                <a:moveTo>
                  <a:pt x="340586" y="50799"/>
                </a:moveTo>
                <a:cubicBezTo>
                  <a:pt x="180711" y="50799"/>
                  <a:pt x="51108" y="179622"/>
                  <a:pt x="51108" y="338533"/>
                </a:cubicBezTo>
                <a:lnTo>
                  <a:pt x="51108" y="402009"/>
                </a:lnTo>
                <a:lnTo>
                  <a:pt x="95955" y="402009"/>
                </a:lnTo>
                <a:lnTo>
                  <a:pt x="95955" y="366178"/>
                </a:lnTo>
                <a:cubicBezTo>
                  <a:pt x="95955" y="217861"/>
                  <a:pt x="216917" y="97626"/>
                  <a:pt x="366134" y="97626"/>
                </a:cubicBezTo>
                <a:lnTo>
                  <a:pt x="429627" y="97626"/>
                </a:lnTo>
                <a:lnTo>
                  <a:pt x="429627" y="50799"/>
                </a:lnTo>
                <a:close/>
                <a:moveTo>
                  <a:pt x="340201" y="0"/>
                </a:moveTo>
                <a:lnTo>
                  <a:pt x="599985" y="0"/>
                </a:lnTo>
                <a:lnTo>
                  <a:pt x="1240951" y="0"/>
                </a:lnTo>
                <a:lnTo>
                  <a:pt x="1581151" y="0"/>
                </a:lnTo>
                <a:lnTo>
                  <a:pt x="1581151" y="338151"/>
                </a:lnTo>
                <a:lnTo>
                  <a:pt x="1581151" y="452966"/>
                </a:lnTo>
                <a:lnTo>
                  <a:pt x="1581151" y="2023534"/>
                </a:lnTo>
                <a:lnTo>
                  <a:pt x="1581151" y="2138349"/>
                </a:lnTo>
                <a:lnTo>
                  <a:pt x="1581151" y="2476500"/>
                </a:lnTo>
                <a:lnTo>
                  <a:pt x="1579695" y="2476500"/>
                </a:lnTo>
                <a:lnTo>
                  <a:pt x="1553699" y="2518592"/>
                </a:lnTo>
                <a:cubicBezTo>
                  <a:pt x="1541819" y="2529294"/>
                  <a:pt x="1527497" y="2535542"/>
                  <a:pt x="1512080" y="2535542"/>
                </a:cubicBezTo>
                <a:cubicBezTo>
                  <a:pt x="1491525" y="2535542"/>
                  <a:pt x="1472916" y="2524433"/>
                  <a:pt x="1459445" y="2506473"/>
                </a:cubicBezTo>
                <a:lnTo>
                  <a:pt x="1451822" y="2491397"/>
                </a:lnTo>
                <a:lnTo>
                  <a:pt x="1444199" y="2506473"/>
                </a:lnTo>
                <a:cubicBezTo>
                  <a:pt x="1430728" y="2524433"/>
                  <a:pt x="1412119" y="2535542"/>
                  <a:pt x="1391564" y="2535542"/>
                </a:cubicBezTo>
                <a:cubicBezTo>
                  <a:pt x="1371009" y="2535542"/>
                  <a:pt x="1352400" y="2524433"/>
                  <a:pt x="1338929" y="2506473"/>
                </a:cubicBezTo>
                <a:lnTo>
                  <a:pt x="1331306" y="2491397"/>
                </a:lnTo>
                <a:lnTo>
                  <a:pt x="1323683" y="2506473"/>
                </a:lnTo>
                <a:cubicBezTo>
                  <a:pt x="1310212" y="2524433"/>
                  <a:pt x="1291603" y="2535542"/>
                  <a:pt x="1271048" y="2535542"/>
                </a:cubicBezTo>
                <a:cubicBezTo>
                  <a:pt x="1250492" y="2535542"/>
                  <a:pt x="1231883" y="2524433"/>
                  <a:pt x="1218413" y="2506473"/>
                </a:cubicBezTo>
                <a:lnTo>
                  <a:pt x="1210789" y="2491397"/>
                </a:lnTo>
                <a:lnTo>
                  <a:pt x="1203166" y="2506473"/>
                </a:lnTo>
                <a:cubicBezTo>
                  <a:pt x="1189696" y="2524433"/>
                  <a:pt x="1171087" y="2535542"/>
                  <a:pt x="1150531" y="2535542"/>
                </a:cubicBezTo>
                <a:cubicBezTo>
                  <a:pt x="1129976" y="2535542"/>
                  <a:pt x="1111367" y="2524433"/>
                  <a:pt x="1097897" y="2506473"/>
                </a:cubicBezTo>
                <a:lnTo>
                  <a:pt x="1090274" y="2491397"/>
                </a:lnTo>
                <a:lnTo>
                  <a:pt x="1082650" y="2506473"/>
                </a:lnTo>
                <a:cubicBezTo>
                  <a:pt x="1069180" y="2524433"/>
                  <a:pt x="1050571" y="2535542"/>
                  <a:pt x="1030015" y="2535542"/>
                </a:cubicBezTo>
                <a:cubicBezTo>
                  <a:pt x="1009460" y="2535542"/>
                  <a:pt x="990851" y="2524433"/>
                  <a:pt x="977380" y="2506473"/>
                </a:cubicBezTo>
                <a:lnTo>
                  <a:pt x="969757" y="2491397"/>
                </a:lnTo>
                <a:lnTo>
                  <a:pt x="962134" y="2506473"/>
                </a:lnTo>
                <a:cubicBezTo>
                  <a:pt x="948663" y="2524433"/>
                  <a:pt x="930054" y="2535542"/>
                  <a:pt x="909499" y="2535542"/>
                </a:cubicBezTo>
                <a:cubicBezTo>
                  <a:pt x="888944" y="2535542"/>
                  <a:pt x="870335" y="2524433"/>
                  <a:pt x="856864" y="2506473"/>
                </a:cubicBezTo>
                <a:lnTo>
                  <a:pt x="849241" y="2491397"/>
                </a:lnTo>
                <a:lnTo>
                  <a:pt x="841618" y="2506473"/>
                </a:lnTo>
                <a:cubicBezTo>
                  <a:pt x="828147" y="2524433"/>
                  <a:pt x="809538" y="2535542"/>
                  <a:pt x="788983" y="2535542"/>
                </a:cubicBezTo>
                <a:cubicBezTo>
                  <a:pt x="768427" y="2535542"/>
                  <a:pt x="749818" y="2524433"/>
                  <a:pt x="736348" y="2506473"/>
                </a:cubicBezTo>
                <a:lnTo>
                  <a:pt x="728724" y="2491397"/>
                </a:lnTo>
                <a:lnTo>
                  <a:pt x="721101" y="2506473"/>
                </a:lnTo>
                <a:cubicBezTo>
                  <a:pt x="707631" y="2524433"/>
                  <a:pt x="689022" y="2535542"/>
                  <a:pt x="668466" y="2535542"/>
                </a:cubicBezTo>
                <a:cubicBezTo>
                  <a:pt x="647911" y="2535542"/>
                  <a:pt x="629302" y="2524433"/>
                  <a:pt x="615832" y="2506473"/>
                </a:cubicBezTo>
                <a:lnTo>
                  <a:pt x="608208" y="2491397"/>
                </a:lnTo>
                <a:lnTo>
                  <a:pt x="600585" y="2506473"/>
                </a:lnTo>
                <a:cubicBezTo>
                  <a:pt x="587115" y="2524433"/>
                  <a:pt x="568506" y="2535542"/>
                  <a:pt x="547950" y="2535542"/>
                </a:cubicBezTo>
                <a:cubicBezTo>
                  <a:pt x="527395" y="2535542"/>
                  <a:pt x="508786" y="2524433"/>
                  <a:pt x="495315" y="2506473"/>
                </a:cubicBezTo>
                <a:lnTo>
                  <a:pt x="487692" y="2491397"/>
                </a:lnTo>
                <a:lnTo>
                  <a:pt x="480069" y="2506473"/>
                </a:lnTo>
                <a:cubicBezTo>
                  <a:pt x="466598" y="2524433"/>
                  <a:pt x="447989" y="2535542"/>
                  <a:pt x="427434" y="2535542"/>
                </a:cubicBezTo>
                <a:cubicBezTo>
                  <a:pt x="406879" y="2535542"/>
                  <a:pt x="388270" y="2524433"/>
                  <a:pt x="374799" y="2506473"/>
                </a:cubicBezTo>
                <a:lnTo>
                  <a:pt x="367176" y="2491397"/>
                </a:lnTo>
                <a:lnTo>
                  <a:pt x="359553" y="2506473"/>
                </a:lnTo>
                <a:cubicBezTo>
                  <a:pt x="346082" y="2524433"/>
                  <a:pt x="327473" y="2535542"/>
                  <a:pt x="306918" y="2535542"/>
                </a:cubicBezTo>
                <a:cubicBezTo>
                  <a:pt x="286362" y="2535542"/>
                  <a:pt x="267753" y="2524433"/>
                  <a:pt x="254283" y="2506473"/>
                </a:cubicBezTo>
                <a:lnTo>
                  <a:pt x="246660" y="2491397"/>
                </a:lnTo>
                <a:lnTo>
                  <a:pt x="239036" y="2506473"/>
                </a:lnTo>
                <a:cubicBezTo>
                  <a:pt x="225566" y="2524433"/>
                  <a:pt x="206957" y="2535542"/>
                  <a:pt x="186401" y="2535542"/>
                </a:cubicBezTo>
                <a:cubicBezTo>
                  <a:pt x="165846" y="2535542"/>
                  <a:pt x="147237" y="2524433"/>
                  <a:pt x="133766" y="2506473"/>
                </a:cubicBezTo>
                <a:lnTo>
                  <a:pt x="126144" y="2491397"/>
                </a:lnTo>
                <a:lnTo>
                  <a:pt x="118520" y="2506473"/>
                </a:lnTo>
                <a:cubicBezTo>
                  <a:pt x="105049" y="2524433"/>
                  <a:pt x="86440" y="2535542"/>
                  <a:pt x="65885" y="2535542"/>
                </a:cubicBezTo>
                <a:cubicBezTo>
                  <a:pt x="45330" y="2535542"/>
                  <a:pt x="26721" y="2524433"/>
                  <a:pt x="13250" y="2506473"/>
                </a:cubicBezTo>
                <a:lnTo>
                  <a:pt x="5627" y="2491397"/>
                </a:lnTo>
                <a:lnTo>
                  <a:pt x="0" y="2502525"/>
                </a:lnTo>
                <a:lnTo>
                  <a:pt x="0" y="2476500"/>
                </a:lnTo>
                <a:lnTo>
                  <a:pt x="0" y="2471739"/>
                </a:lnTo>
                <a:lnTo>
                  <a:pt x="0" y="2138349"/>
                </a:lnTo>
                <a:lnTo>
                  <a:pt x="0" y="452966"/>
                </a:lnTo>
                <a:lnTo>
                  <a:pt x="0" y="338151"/>
                </a:lnTo>
                <a:cubicBezTo>
                  <a:pt x="0" y="151395"/>
                  <a:pt x="152313" y="0"/>
                  <a:pt x="340201" y="0"/>
                </a:cubicBezTo>
                <a:close/>
              </a:path>
            </a:pathLst>
          </a:custGeom>
          <a:solidFill>
            <a:srgbClr val="47B6E7"/>
          </a:solidFill>
          <a:ln>
            <a:noFill/>
          </a:ln>
        </p:spPr>
        <p:style>
          <a:lnRef idx="2">
            <a:srgbClr val="47B6E7">
              <a:shade val="50000"/>
            </a:srgbClr>
          </a:lnRef>
          <a:fillRef idx="1">
            <a:srgbClr val="47B6E7"/>
          </a:fillRef>
          <a:effectRef idx="0">
            <a:srgbClr val="47B6E7"/>
          </a:effectRef>
          <a:fontRef idx="minor">
            <a:srgbClr val="FFFFFF"/>
          </a:fontRef>
        </p:style>
        <p:txBody>
          <a:bodyPr lIns="144000" rIns="108000" bIns="72000" rtlCol="0" anchor="ctr">
            <a:noAutofit/>
          </a:bodyPr>
          <a:lstStyle/>
          <a:p>
            <a:pPr algn="ctr">
              <a:lnSpc>
                <a:spcPct val="150000"/>
              </a:lnSpc>
            </a:pPr>
            <a:r>
              <a:rPr lang="zh-CN" altLang="en-US" b="1" dirty="0">
                <a:solidFill>
                  <a:srgbClr val="FFFFFF"/>
                </a:solidFill>
              </a:rPr>
              <a:t>数据科学第二法则认为数据的存在和运动需要依赖某种物质、消耗一定能量，循序物理规律。但社会中总有一些现象似乎不需要物质与能量。你如何理解和解释这些现象？</a:t>
            </a:r>
          </a:p>
        </p:txBody>
      </p:sp>
      <p:sp>
        <p:nvSpPr>
          <p:cNvPr id="48" name="任意多边形 47"/>
          <p:cNvSpPr/>
          <p:nvPr>
            <p:custDataLst>
              <p:tags r:id="rId5"/>
            </p:custDataLst>
          </p:nvPr>
        </p:nvSpPr>
        <p:spPr>
          <a:xfrm>
            <a:off x="5935980" y="967105"/>
            <a:ext cx="2653665" cy="3971925"/>
          </a:xfrm>
          <a:custGeom>
            <a:avLst/>
            <a:gdLst>
              <a:gd name="connsiteX0" fmla="*/ 340586 w 1581151"/>
              <a:gd name="connsiteY0" fmla="*/ 50799 h 2535542"/>
              <a:gd name="connsiteX1" fmla="*/ 51108 w 1581151"/>
              <a:gd name="connsiteY1" fmla="*/ 338533 h 2535542"/>
              <a:gd name="connsiteX2" fmla="*/ 51108 w 1581151"/>
              <a:gd name="connsiteY2" fmla="*/ 402009 h 2535542"/>
              <a:gd name="connsiteX3" fmla="*/ 95955 w 1581151"/>
              <a:gd name="connsiteY3" fmla="*/ 402009 h 2535542"/>
              <a:gd name="connsiteX4" fmla="*/ 95955 w 1581151"/>
              <a:gd name="connsiteY4" fmla="*/ 366178 h 2535542"/>
              <a:gd name="connsiteX5" fmla="*/ 366134 w 1581151"/>
              <a:gd name="connsiteY5" fmla="*/ 97626 h 2535542"/>
              <a:gd name="connsiteX6" fmla="*/ 429627 w 1581151"/>
              <a:gd name="connsiteY6" fmla="*/ 97626 h 2535542"/>
              <a:gd name="connsiteX7" fmla="*/ 429627 w 1581151"/>
              <a:gd name="connsiteY7" fmla="*/ 50799 h 2535542"/>
              <a:gd name="connsiteX8" fmla="*/ 340201 w 1581151"/>
              <a:gd name="connsiteY8" fmla="*/ 0 h 2535542"/>
              <a:gd name="connsiteX9" fmla="*/ 599985 w 1581151"/>
              <a:gd name="connsiteY9" fmla="*/ 0 h 2535542"/>
              <a:gd name="connsiteX10" fmla="*/ 1240951 w 1581151"/>
              <a:gd name="connsiteY10" fmla="*/ 0 h 2535542"/>
              <a:gd name="connsiteX11" fmla="*/ 1581151 w 1581151"/>
              <a:gd name="connsiteY11" fmla="*/ 0 h 2535542"/>
              <a:gd name="connsiteX12" fmla="*/ 1581151 w 1581151"/>
              <a:gd name="connsiteY12" fmla="*/ 338151 h 2535542"/>
              <a:gd name="connsiteX13" fmla="*/ 1581151 w 1581151"/>
              <a:gd name="connsiteY13" fmla="*/ 452966 h 2535542"/>
              <a:gd name="connsiteX14" fmla="*/ 1581151 w 1581151"/>
              <a:gd name="connsiteY14" fmla="*/ 2023534 h 2535542"/>
              <a:gd name="connsiteX15" fmla="*/ 1581151 w 1581151"/>
              <a:gd name="connsiteY15" fmla="*/ 2138349 h 2535542"/>
              <a:gd name="connsiteX16" fmla="*/ 1581151 w 1581151"/>
              <a:gd name="connsiteY16" fmla="*/ 2476500 h 2535542"/>
              <a:gd name="connsiteX17" fmla="*/ 1579695 w 1581151"/>
              <a:gd name="connsiteY17" fmla="*/ 2476500 h 2535542"/>
              <a:gd name="connsiteX18" fmla="*/ 1553699 w 1581151"/>
              <a:gd name="connsiteY18" fmla="*/ 2518592 h 2535542"/>
              <a:gd name="connsiteX19" fmla="*/ 1512080 w 1581151"/>
              <a:gd name="connsiteY19" fmla="*/ 2535542 h 2535542"/>
              <a:gd name="connsiteX20" fmla="*/ 1459445 w 1581151"/>
              <a:gd name="connsiteY20" fmla="*/ 2506473 h 2535542"/>
              <a:gd name="connsiteX21" fmla="*/ 1451822 w 1581151"/>
              <a:gd name="connsiteY21" fmla="*/ 2491397 h 2535542"/>
              <a:gd name="connsiteX22" fmla="*/ 1444199 w 1581151"/>
              <a:gd name="connsiteY22" fmla="*/ 2506473 h 2535542"/>
              <a:gd name="connsiteX23" fmla="*/ 1391564 w 1581151"/>
              <a:gd name="connsiteY23" fmla="*/ 2535542 h 2535542"/>
              <a:gd name="connsiteX24" fmla="*/ 1338929 w 1581151"/>
              <a:gd name="connsiteY24" fmla="*/ 2506473 h 2535542"/>
              <a:gd name="connsiteX25" fmla="*/ 1331306 w 1581151"/>
              <a:gd name="connsiteY25" fmla="*/ 2491397 h 2535542"/>
              <a:gd name="connsiteX26" fmla="*/ 1323683 w 1581151"/>
              <a:gd name="connsiteY26" fmla="*/ 2506473 h 2535542"/>
              <a:gd name="connsiteX27" fmla="*/ 1271048 w 1581151"/>
              <a:gd name="connsiteY27" fmla="*/ 2535542 h 2535542"/>
              <a:gd name="connsiteX28" fmla="*/ 1218413 w 1581151"/>
              <a:gd name="connsiteY28" fmla="*/ 2506473 h 2535542"/>
              <a:gd name="connsiteX29" fmla="*/ 1210789 w 1581151"/>
              <a:gd name="connsiteY29" fmla="*/ 2491397 h 2535542"/>
              <a:gd name="connsiteX30" fmla="*/ 1203166 w 1581151"/>
              <a:gd name="connsiteY30" fmla="*/ 2506473 h 2535542"/>
              <a:gd name="connsiteX31" fmla="*/ 1150531 w 1581151"/>
              <a:gd name="connsiteY31" fmla="*/ 2535542 h 2535542"/>
              <a:gd name="connsiteX32" fmla="*/ 1097897 w 1581151"/>
              <a:gd name="connsiteY32" fmla="*/ 2506473 h 2535542"/>
              <a:gd name="connsiteX33" fmla="*/ 1090274 w 1581151"/>
              <a:gd name="connsiteY33" fmla="*/ 2491397 h 2535542"/>
              <a:gd name="connsiteX34" fmla="*/ 1082650 w 1581151"/>
              <a:gd name="connsiteY34" fmla="*/ 2506473 h 2535542"/>
              <a:gd name="connsiteX35" fmla="*/ 1030015 w 1581151"/>
              <a:gd name="connsiteY35" fmla="*/ 2535542 h 2535542"/>
              <a:gd name="connsiteX36" fmla="*/ 977380 w 1581151"/>
              <a:gd name="connsiteY36" fmla="*/ 2506473 h 2535542"/>
              <a:gd name="connsiteX37" fmla="*/ 969757 w 1581151"/>
              <a:gd name="connsiteY37" fmla="*/ 2491397 h 2535542"/>
              <a:gd name="connsiteX38" fmla="*/ 962134 w 1581151"/>
              <a:gd name="connsiteY38" fmla="*/ 2506473 h 2535542"/>
              <a:gd name="connsiteX39" fmla="*/ 909499 w 1581151"/>
              <a:gd name="connsiteY39" fmla="*/ 2535542 h 2535542"/>
              <a:gd name="connsiteX40" fmla="*/ 856864 w 1581151"/>
              <a:gd name="connsiteY40" fmla="*/ 2506473 h 2535542"/>
              <a:gd name="connsiteX41" fmla="*/ 849241 w 1581151"/>
              <a:gd name="connsiteY41" fmla="*/ 2491397 h 2535542"/>
              <a:gd name="connsiteX42" fmla="*/ 841618 w 1581151"/>
              <a:gd name="connsiteY42" fmla="*/ 2506473 h 2535542"/>
              <a:gd name="connsiteX43" fmla="*/ 788983 w 1581151"/>
              <a:gd name="connsiteY43" fmla="*/ 2535542 h 2535542"/>
              <a:gd name="connsiteX44" fmla="*/ 736348 w 1581151"/>
              <a:gd name="connsiteY44" fmla="*/ 2506473 h 2535542"/>
              <a:gd name="connsiteX45" fmla="*/ 728724 w 1581151"/>
              <a:gd name="connsiteY45" fmla="*/ 2491397 h 2535542"/>
              <a:gd name="connsiteX46" fmla="*/ 721101 w 1581151"/>
              <a:gd name="connsiteY46" fmla="*/ 2506473 h 2535542"/>
              <a:gd name="connsiteX47" fmla="*/ 668466 w 1581151"/>
              <a:gd name="connsiteY47" fmla="*/ 2535542 h 2535542"/>
              <a:gd name="connsiteX48" fmla="*/ 615832 w 1581151"/>
              <a:gd name="connsiteY48" fmla="*/ 2506473 h 2535542"/>
              <a:gd name="connsiteX49" fmla="*/ 608208 w 1581151"/>
              <a:gd name="connsiteY49" fmla="*/ 2491397 h 2535542"/>
              <a:gd name="connsiteX50" fmla="*/ 600585 w 1581151"/>
              <a:gd name="connsiteY50" fmla="*/ 2506473 h 2535542"/>
              <a:gd name="connsiteX51" fmla="*/ 547950 w 1581151"/>
              <a:gd name="connsiteY51" fmla="*/ 2535542 h 2535542"/>
              <a:gd name="connsiteX52" fmla="*/ 495315 w 1581151"/>
              <a:gd name="connsiteY52" fmla="*/ 2506473 h 2535542"/>
              <a:gd name="connsiteX53" fmla="*/ 487692 w 1581151"/>
              <a:gd name="connsiteY53" fmla="*/ 2491397 h 2535542"/>
              <a:gd name="connsiteX54" fmla="*/ 480069 w 1581151"/>
              <a:gd name="connsiteY54" fmla="*/ 2506473 h 2535542"/>
              <a:gd name="connsiteX55" fmla="*/ 427434 w 1581151"/>
              <a:gd name="connsiteY55" fmla="*/ 2535542 h 2535542"/>
              <a:gd name="connsiteX56" fmla="*/ 374799 w 1581151"/>
              <a:gd name="connsiteY56" fmla="*/ 2506473 h 2535542"/>
              <a:gd name="connsiteX57" fmla="*/ 367176 w 1581151"/>
              <a:gd name="connsiteY57" fmla="*/ 2491397 h 2535542"/>
              <a:gd name="connsiteX58" fmla="*/ 359553 w 1581151"/>
              <a:gd name="connsiteY58" fmla="*/ 2506473 h 2535542"/>
              <a:gd name="connsiteX59" fmla="*/ 306918 w 1581151"/>
              <a:gd name="connsiteY59" fmla="*/ 2535542 h 2535542"/>
              <a:gd name="connsiteX60" fmla="*/ 254283 w 1581151"/>
              <a:gd name="connsiteY60" fmla="*/ 2506473 h 2535542"/>
              <a:gd name="connsiteX61" fmla="*/ 246660 w 1581151"/>
              <a:gd name="connsiteY61" fmla="*/ 2491397 h 2535542"/>
              <a:gd name="connsiteX62" fmla="*/ 239036 w 1581151"/>
              <a:gd name="connsiteY62" fmla="*/ 2506473 h 2535542"/>
              <a:gd name="connsiteX63" fmla="*/ 186401 w 1581151"/>
              <a:gd name="connsiteY63" fmla="*/ 2535542 h 2535542"/>
              <a:gd name="connsiteX64" fmla="*/ 133766 w 1581151"/>
              <a:gd name="connsiteY64" fmla="*/ 2506473 h 2535542"/>
              <a:gd name="connsiteX65" fmla="*/ 126144 w 1581151"/>
              <a:gd name="connsiteY65" fmla="*/ 2491397 h 2535542"/>
              <a:gd name="connsiteX66" fmla="*/ 118520 w 1581151"/>
              <a:gd name="connsiteY66" fmla="*/ 2506473 h 2535542"/>
              <a:gd name="connsiteX67" fmla="*/ 65885 w 1581151"/>
              <a:gd name="connsiteY67" fmla="*/ 2535542 h 2535542"/>
              <a:gd name="connsiteX68" fmla="*/ 13250 w 1581151"/>
              <a:gd name="connsiteY68" fmla="*/ 2506473 h 2535542"/>
              <a:gd name="connsiteX69" fmla="*/ 5627 w 1581151"/>
              <a:gd name="connsiteY69" fmla="*/ 2491397 h 2535542"/>
              <a:gd name="connsiteX70" fmla="*/ 0 w 1581151"/>
              <a:gd name="connsiteY70" fmla="*/ 2502525 h 2535542"/>
              <a:gd name="connsiteX71" fmla="*/ 0 w 1581151"/>
              <a:gd name="connsiteY71" fmla="*/ 2476500 h 2535542"/>
              <a:gd name="connsiteX72" fmla="*/ 0 w 1581151"/>
              <a:gd name="connsiteY72" fmla="*/ 2471739 h 2535542"/>
              <a:gd name="connsiteX73" fmla="*/ 0 w 1581151"/>
              <a:gd name="connsiteY73" fmla="*/ 2138349 h 2535542"/>
              <a:gd name="connsiteX74" fmla="*/ 0 w 1581151"/>
              <a:gd name="connsiteY74" fmla="*/ 452966 h 2535542"/>
              <a:gd name="connsiteX75" fmla="*/ 0 w 1581151"/>
              <a:gd name="connsiteY75" fmla="*/ 338151 h 2535542"/>
              <a:gd name="connsiteX76" fmla="*/ 340201 w 1581151"/>
              <a:gd name="connsiteY76" fmla="*/ 0 h 253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1151" h="2535542">
                <a:moveTo>
                  <a:pt x="340586" y="50799"/>
                </a:moveTo>
                <a:cubicBezTo>
                  <a:pt x="180711" y="50799"/>
                  <a:pt x="51108" y="179622"/>
                  <a:pt x="51108" y="338533"/>
                </a:cubicBezTo>
                <a:lnTo>
                  <a:pt x="51108" y="402009"/>
                </a:lnTo>
                <a:lnTo>
                  <a:pt x="95955" y="402009"/>
                </a:lnTo>
                <a:lnTo>
                  <a:pt x="95955" y="366178"/>
                </a:lnTo>
                <a:cubicBezTo>
                  <a:pt x="95955" y="217861"/>
                  <a:pt x="216917" y="97626"/>
                  <a:pt x="366134" y="97626"/>
                </a:cubicBezTo>
                <a:lnTo>
                  <a:pt x="429627" y="97626"/>
                </a:lnTo>
                <a:lnTo>
                  <a:pt x="429627" y="50799"/>
                </a:lnTo>
                <a:close/>
                <a:moveTo>
                  <a:pt x="340201" y="0"/>
                </a:moveTo>
                <a:lnTo>
                  <a:pt x="599985" y="0"/>
                </a:lnTo>
                <a:lnTo>
                  <a:pt x="1240951" y="0"/>
                </a:lnTo>
                <a:lnTo>
                  <a:pt x="1581151" y="0"/>
                </a:lnTo>
                <a:lnTo>
                  <a:pt x="1581151" y="338151"/>
                </a:lnTo>
                <a:lnTo>
                  <a:pt x="1581151" y="452966"/>
                </a:lnTo>
                <a:lnTo>
                  <a:pt x="1581151" y="2023534"/>
                </a:lnTo>
                <a:lnTo>
                  <a:pt x="1581151" y="2138349"/>
                </a:lnTo>
                <a:lnTo>
                  <a:pt x="1581151" y="2476500"/>
                </a:lnTo>
                <a:lnTo>
                  <a:pt x="1579695" y="2476500"/>
                </a:lnTo>
                <a:lnTo>
                  <a:pt x="1553699" y="2518592"/>
                </a:lnTo>
                <a:cubicBezTo>
                  <a:pt x="1541819" y="2529294"/>
                  <a:pt x="1527497" y="2535542"/>
                  <a:pt x="1512080" y="2535542"/>
                </a:cubicBezTo>
                <a:cubicBezTo>
                  <a:pt x="1491525" y="2535542"/>
                  <a:pt x="1472916" y="2524433"/>
                  <a:pt x="1459445" y="2506473"/>
                </a:cubicBezTo>
                <a:lnTo>
                  <a:pt x="1451822" y="2491397"/>
                </a:lnTo>
                <a:lnTo>
                  <a:pt x="1444199" y="2506473"/>
                </a:lnTo>
                <a:cubicBezTo>
                  <a:pt x="1430728" y="2524433"/>
                  <a:pt x="1412119" y="2535542"/>
                  <a:pt x="1391564" y="2535542"/>
                </a:cubicBezTo>
                <a:cubicBezTo>
                  <a:pt x="1371009" y="2535542"/>
                  <a:pt x="1352400" y="2524433"/>
                  <a:pt x="1338929" y="2506473"/>
                </a:cubicBezTo>
                <a:lnTo>
                  <a:pt x="1331306" y="2491397"/>
                </a:lnTo>
                <a:lnTo>
                  <a:pt x="1323683" y="2506473"/>
                </a:lnTo>
                <a:cubicBezTo>
                  <a:pt x="1310212" y="2524433"/>
                  <a:pt x="1291603" y="2535542"/>
                  <a:pt x="1271048" y="2535542"/>
                </a:cubicBezTo>
                <a:cubicBezTo>
                  <a:pt x="1250492" y="2535542"/>
                  <a:pt x="1231883" y="2524433"/>
                  <a:pt x="1218413" y="2506473"/>
                </a:cubicBezTo>
                <a:lnTo>
                  <a:pt x="1210789" y="2491397"/>
                </a:lnTo>
                <a:lnTo>
                  <a:pt x="1203166" y="2506473"/>
                </a:lnTo>
                <a:cubicBezTo>
                  <a:pt x="1189696" y="2524433"/>
                  <a:pt x="1171087" y="2535542"/>
                  <a:pt x="1150531" y="2535542"/>
                </a:cubicBezTo>
                <a:cubicBezTo>
                  <a:pt x="1129976" y="2535542"/>
                  <a:pt x="1111367" y="2524433"/>
                  <a:pt x="1097897" y="2506473"/>
                </a:cubicBezTo>
                <a:lnTo>
                  <a:pt x="1090274" y="2491397"/>
                </a:lnTo>
                <a:lnTo>
                  <a:pt x="1082650" y="2506473"/>
                </a:lnTo>
                <a:cubicBezTo>
                  <a:pt x="1069180" y="2524433"/>
                  <a:pt x="1050571" y="2535542"/>
                  <a:pt x="1030015" y="2535542"/>
                </a:cubicBezTo>
                <a:cubicBezTo>
                  <a:pt x="1009460" y="2535542"/>
                  <a:pt x="990851" y="2524433"/>
                  <a:pt x="977380" y="2506473"/>
                </a:cubicBezTo>
                <a:lnTo>
                  <a:pt x="969757" y="2491397"/>
                </a:lnTo>
                <a:lnTo>
                  <a:pt x="962134" y="2506473"/>
                </a:lnTo>
                <a:cubicBezTo>
                  <a:pt x="948663" y="2524433"/>
                  <a:pt x="930054" y="2535542"/>
                  <a:pt x="909499" y="2535542"/>
                </a:cubicBezTo>
                <a:cubicBezTo>
                  <a:pt x="888944" y="2535542"/>
                  <a:pt x="870335" y="2524433"/>
                  <a:pt x="856864" y="2506473"/>
                </a:cubicBezTo>
                <a:lnTo>
                  <a:pt x="849241" y="2491397"/>
                </a:lnTo>
                <a:lnTo>
                  <a:pt x="841618" y="2506473"/>
                </a:lnTo>
                <a:cubicBezTo>
                  <a:pt x="828147" y="2524433"/>
                  <a:pt x="809538" y="2535542"/>
                  <a:pt x="788983" y="2535542"/>
                </a:cubicBezTo>
                <a:cubicBezTo>
                  <a:pt x="768427" y="2535542"/>
                  <a:pt x="749818" y="2524433"/>
                  <a:pt x="736348" y="2506473"/>
                </a:cubicBezTo>
                <a:lnTo>
                  <a:pt x="728724" y="2491397"/>
                </a:lnTo>
                <a:lnTo>
                  <a:pt x="721101" y="2506473"/>
                </a:lnTo>
                <a:cubicBezTo>
                  <a:pt x="707631" y="2524433"/>
                  <a:pt x="689022" y="2535542"/>
                  <a:pt x="668466" y="2535542"/>
                </a:cubicBezTo>
                <a:cubicBezTo>
                  <a:pt x="647911" y="2535542"/>
                  <a:pt x="629302" y="2524433"/>
                  <a:pt x="615832" y="2506473"/>
                </a:cubicBezTo>
                <a:lnTo>
                  <a:pt x="608208" y="2491397"/>
                </a:lnTo>
                <a:lnTo>
                  <a:pt x="600585" y="2506473"/>
                </a:lnTo>
                <a:cubicBezTo>
                  <a:pt x="587115" y="2524433"/>
                  <a:pt x="568506" y="2535542"/>
                  <a:pt x="547950" y="2535542"/>
                </a:cubicBezTo>
                <a:cubicBezTo>
                  <a:pt x="527395" y="2535542"/>
                  <a:pt x="508786" y="2524433"/>
                  <a:pt x="495315" y="2506473"/>
                </a:cubicBezTo>
                <a:lnTo>
                  <a:pt x="487692" y="2491397"/>
                </a:lnTo>
                <a:lnTo>
                  <a:pt x="480069" y="2506473"/>
                </a:lnTo>
                <a:cubicBezTo>
                  <a:pt x="466598" y="2524433"/>
                  <a:pt x="447989" y="2535542"/>
                  <a:pt x="427434" y="2535542"/>
                </a:cubicBezTo>
                <a:cubicBezTo>
                  <a:pt x="406879" y="2535542"/>
                  <a:pt x="388270" y="2524433"/>
                  <a:pt x="374799" y="2506473"/>
                </a:cubicBezTo>
                <a:lnTo>
                  <a:pt x="367176" y="2491397"/>
                </a:lnTo>
                <a:lnTo>
                  <a:pt x="359553" y="2506473"/>
                </a:lnTo>
                <a:cubicBezTo>
                  <a:pt x="346082" y="2524433"/>
                  <a:pt x="327473" y="2535542"/>
                  <a:pt x="306918" y="2535542"/>
                </a:cubicBezTo>
                <a:cubicBezTo>
                  <a:pt x="286362" y="2535542"/>
                  <a:pt x="267753" y="2524433"/>
                  <a:pt x="254283" y="2506473"/>
                </a:cubicBezTo>
                <a:lnTo>
                  <a:pt x="246660" y="2491397"/>
                </a:lnTo>
                <a:lnTo>
                  <a:pt x="239036" y="2506473"/>
                </a:lnTo>
                <a:cubicBezTo>
                  <a:pt x="225566" y="2524433"/>
                  <a:pt x="206957" y="2535542"/>
                  <a:pt x="186401" y="2535542"/>
                </a:cubicBezTo>
                <a:cubicBezTo>
                  <a:pt x="165846" y="2535542"/>
                  <a:pt x="147237" y="2524433"/>
                  <a:pt x="133766" y="2506473"/>
                </a:cubicBezTo>
                <a:lnTo>
                  <a:pt x="126144" y="2491397"/>
                </a:lnTo>
                <a:lnTo>
                  <a:pt x="118520" y="2506473"/>
                </a:lnTo>
                <a:cubicBezTo>
                  <a:pt x="105049" y="2524433"/>
                  <a:pt x="86440" y="2535542"/>
                  <a:pt x="65885" y="2535542"/>
                </a:cubicBezTo>
                <a:cubicBezTo>
                  <a:pt x="45330" y="2535542"/>
                  <a:pt x="26721" y="2524433"/>
                  <a:pt x="13250" y="2506473"/>
                </a:cubicBezTo>
                <a:lnTo>
                  <a:pt x="5627" y="2491397"/>
                </a:lnTo>
                <a:lnTo>
                  <a:pt x="0" y="2502525"/>
                </a:lnTo>
                <a:lnTo>
                  <a:pt x="0" y="2476500"/>
                </a:lnTo>
                <a:lnTo>
                  <a:pt x="0" y="2471739"/>
                </a:lnTo>
                <a:lnTo>
                  <a:pt x="0" y="2138349"/>
                </a:lnTo>
                <a:lnTo>
                  <a:pt x="0" y="452966"/>
                </a:lnTo>
                <a:lnTo>
                  <a:pt x="0" y="338151"/>
                </a:lnTo>
                <a:cubicBezTo>
                  <a:pt x="0" y="151395"/>
                  <a:pt x="152313" y="0"/>
                  <a:pt x="340201" y="0"/>
                </a:cubicBezTo>
                <a:close/>
              </a:path>
            </a:pathLst>
          </a:custGeom>
          <a:solidFill>
            <a:srgbClr val="47B6E7"/>
          </a:solidFill>
          <a:ln>
            <a:noFill/>
          </a:ln>
        </p:spPr>
        <p:style>
          <a:lnRef idx="2">
            <a:srgbClr val="47B6E7">
              <a:shade val="50000"/>
            </a:srgbClr>
          </a:lnRef>
          <a:fillRef idx="1">
            <a:srgbClr val="47B6E7"/>
          </a:fillRef>
          <a:effectRef idx="0">
            <a:srgbClr val="47B6E7"/>
          </a:effectRef>
          <a:fontRef idx="minor">
            <a:srgbClr val="FFFFFF"/>
          </a:fontRef>
        </p:style>
        <p:txBody>
          <a:bodyPr lIns="144000" rIns="108000" bIns="72000" rtlCol="0" anchor="ctr">
            <a:noAutofit/>
          </a:bodyPr>
          <a:lstStyle/>
          <a:p>
            <a:pPr algn="ctr">
              <a:lnSpc>
                <a:spcPct val="150000"/>
              </a:lnSpc>
            </a:pPr>
            <a:r>
              <a:rPr lang="zh-CN" altLang="en-US" b="1" dirty="0">
                <a:solidFill>
                  <a:srgbClr val="FFFFFF"/>
                </a:solidFill>
              </a:rPr>
              <a:t>数据科学第三法则认为数据是人类认识和改造世界的媒介和工具，预测数字世界会给人类带来更大的空间和更多的自由。你对此有何看法？数字世界对人类到底意味着什么？</a:t>
            </a:r>
          </a:p>
        </p:txBody>
      </p:sp>
      <p:sp>
        <p:nvSpPr>
          <p:cNvPr id="53" name="文本框 52"/>
          <p:cNvSpPr txBox="1"/>
          <p:nvPr/>
        </p:nvSpPr>
        <p:spPr>
          <a:xfrm>
            <a:off x="298450" y="5623560"/>
            <a:ext cx="8651240" cy="645160"/>
          </a:xfrm>
          <a:prstGeom prst="rect">
            <a:avLst/>
          </a:prstGeom>
          <a:noFill/>
        </p:spPr>
        <p:txBody>
          <a:bodyPr wrap="square" rtlCol="0">
            <a:spAutoFit/>
          </a:bodyPr>
          <a:lstStyle/>
          <a:p>
            <a:r>
              <a:rPr lang="zh-CN" altLang="en-US"/>
              <a:t>：数据是反映、：数据是反映、记录和展现事物存在及变化的符号记录和展现事物存在及变化的符号</a:t>
            </a:r>
          </a:p>
        </p:txBody>
      </p:sp>
      <p:sp>
        <p:nvSpPr>
          <p:cNvPr id="55" name="矩形 54"/>
          <p:cNvSpPr/>
          <p:nvPr/>
        </p:nvSpPr>
        <p:spPr>
          <a:xfrm>
            <a:off x="-852170" y="5255895"/>
            <a:ext cx="10038080" cy="1198880"/>
          </a:xfrm>
          <a:prstGeom prst="rect">
            <a:avLst/>
          </a:prstGeom>
          <a:noFill/>
          <a:ln>
            <a:noFill/>
          </a:ln>
        </p:spPr>
        <p:txBody>
          <a:bodyPr wrap="none" rtlCol="0" anchor="t">
            <a:spAutoFit/>
          </a:bodyPr>
          <a:lstStyle/>
          <a:p>
            <a:pPr algn="ctr"/>
            <a:r>
              <a:rPr lang="zh-CN" altLang="en-US" sz="7200" b="1">
                <a:ln w="9525" cmpd="sng">
                  <a:solidFill>
                    <a:schemeClr val="accent1"/>
                  </a:solidFill>
                  <a:prstDash val="solid"/>
                </a:ln>
                <a:solidFill>
                  <a:srgbClr val="70AD47">
                    <a:tint val="1000"/>
                  </a:srgbClr>
                </a:solidFill>
                <a:effectLst>
                  <a:glow rad="38100">
                    <a:schemeClr val="accent1">
                      <a:alpha val="40000"/>
                    </a:schemeClr>
                  </a:glow>
                </a:effectLst>
              </a:rPr>
              <a:t>：</a:t>
            </a:r>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数据是反映、记录和展现事物存在及变化的符号。</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l="626" t="3975"/>
          <a:stretch>
            <a:fillRect/>
          </a:stretch>
        </p:blipFill>
        <p:spPr>
          <a:xfrm>
            <a:off x="722630" y="16510"/>
            <a:ext cx="10014585" cy="592963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90" y="0"/>
            <a:ext cx="11553825" cy="652526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5895" y="0"/>
            <a:ext cx="12000865" cy="649287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030" y="33020"/>
            <a:ext cx="11695430" cy="663892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400" y="27305"/>
            <a:ext cx="11876405" cy="648144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3660" y="20320"/>
            <a:ext cx="11640185" cy="658876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4"/>
            <p:custDataLst>
              <p:tags r:id="rId2"/>
            </p:custDataLst>
          </p:nvPr>
        </p:nvSpPr>
        <p:spPr>
          <a:xfrm>
            <a:off x="3462020" y="5027930"/>
            <a:ext cx="5268595" cy="516255"/>
          </a:xfrm>
        </p:spPr>
        <p:txBody>
          <a:bodyPr>
            <a:noAutofit/>
          </a:bodyPr>
          <a:lstStyle/>
          <a:p>
            <a:pPr algn="ctr"/>
            <a:r>
              <a:rPr lang="en-US" altLang="zh-CN" sz="4400"/>
              <a:t>3</a:t>
            </a:r>
            <a:r>
              <a:rPr lang="zh-CN" altLang="en-US" sz="4400"/>
              <a:t>组汇报完毕</a:t>
            </a:r>
          </a:p>
        </p:txBody>
      </p:sp>
      <p:sp>
        <p:nvSpPr>
          <p:cNvPr id="10" name="标题 9"/>
          <p:cNvSpPr>
            <a:spLocks noGrp="1"/>
          </p:cNvSpPr>
          <p:nvPr>
            <p:ph type="title"/>
            <p:custDataLst>
              <p:tags r:id="rId3"/>
            </p:custDataLst>
          </p:nvPr>
        </p:nvSpPr>
        <p:spPr>
          <a:xfrm>
            <a:off x="4632641" y="2296795"/>
            <a:ext cx="2926080" cy="899167"/>
          </a:xfrm>
        </p:spPr>
        <p:txBody>
          <a:bodyPr>
            <a:normAutofit fontScale="90000"/>
          </a:bodyPr>
          <a:lstStyle/>
          <a:p>
            <a:r>
              <a:rPr lang="zh-CN" altLang="en-US"/>
              <a:t>感谢大家</a:t>
            </a:r>
          </a:p>
        </p:txBody>
      </p:sp>
      <p:sp>
        <p:nvSpPr>
          <p:cNvPr id="12" name="文本占位符 11"/>
          <p:cNvSpPr>
            <a:spLocks noGrp="1"/>
          </p:cNvSpPr>
          <p:nvPr>
            <p:ph type="body" sz="quarter" idx="13"/>
            <p:custDataLst>
              <p:tags r:id="rId4"/>
            </p:custDataLst>
          </p:nvPr>
        </p:nvSpPr>
        <p:spPr>
          <a:xfrm>
            <a:off x="4943474" y="3326130"/>
            <a:ext cx="2304415" cy="337185"/>
          </a:xfrm>
        </p:spPr>
        <p:txBody>
          <a:bodyPr>
            <a:normAutofit lnSpcReduction="10000"/>
          </a:bodyPr>
          <a:lstStyle/>
          <a:p>
            <a:r>
              <a:rPr lang="en-US" altLang="zh-CN"/>
              <a:t>THANK 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hasCustomPrompt="1"/>
            <p:custDataLst>
              <p:tags r:id="rId2"/>
            </p:custDataLst>
          </p:nvPr>
        </p:nvSpPr>
        <p:spPr>
          <a:xfrm>
            <a:off x="3652836" y="2978944"/>
            <a:ext cx="4885850" cy="761048"/>
          </a:xfrm>
        </p:spPr>
        <p:txBody>
          <a:bodyPr lIns="90000" tIns="0" rIns="90000" bIns="46800">
            <a:normAutofit fontScale="77500" lnSpcReduction="10000"/>
          </a:bodyPr>
          <a:lstStyle/>
          <a:p>
            <a:pPr fontAlgn="auto"/>
            <a:r>
              <a:rPr lang="zh-CN" altLang="en-US" strike="noStrike" noProof="1"/>
              <a:t>符号＆事物</a:t>
            </a:r>
          </a:p>
        </p:txBody>
      </p:sp>
      <p:sp>
        <p:nvSpPr>
          <p:cNvPr id="11" name="矩形 10"/>
          <p:cNvSpPr/>
          <p:nvPr>
            <p:custDataLst>
              <p:tags r:id="rId3"/>
            </p:custDataLst>
          </p:nvPr>
        </p:nvSpPr>
        <p:spPr>
          <a:xfrm>
            <a:off x="5661660" y="2079784"/>
            <a:ext cx="868680" cy="92202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5400" i="0" u="none" strike="noStrike" kern="0" cap="none" spc="0" normalizeH="0" baseline="0" noProof="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汉仪雅酷黑简" panose="00020600040101010101" charset="-122"/>
                <a:ea typeface="汉仪雅酷黑简" panose="00020600040101010101" charset="-122"/>
                <a:cs typeface="+mn-ea"/>
                <a:sym typeface="+mn-lt"/>
              </a:rPr>
              <a:t>01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5950585" y="190500"/>
            <a:ext cx="1199515" cy="119888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7200" i="0" u="none" strike="noStrike" kern="0" cap="none" spc="0" normalizeH="0" baseline="0" noProof="0">
                <a:ln>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uLnTx/>
                <a:uFillTx/>
                <a:latin typeface="汉仪雅酷黑简" panose="00020600040101010101" charset="-122"/>
                <a:ea typeface="汉仪雅酷黑简" panose="00020600040101010101" charset="-122"/>
                <a:cs typeface="+mn-ea"/>
                <a:sym typeface="+mn-lt"/>
              </a:rPr>
              <a:t>01</a:t>
            </a:r>
          </a:p>
        </p:txBody>
      </p:sp>
      <p:sp>
        <p:nvSpPr>
          <p:cNvPr id="2" name="文本框 1"/>
          <p:cNvSpPr txBox="1"/>
          <p:nvPr/>
        </p:nvSpPr>
        <p:spPr>
          <a:xfrm>
            <a:off x="6074410" y="2644775"/>
            <a:ext cx="4119880" cy="1568450"/>
          </a:xfrm>
          <a:prstGeom prst="rect">
            <a:avLst/>
          </a:prstGeom>
          <a:noFill/>
        </p:spPr>
        <p:txBody>
          <a:bodyPr wrap="square" rtlCol="0" anchor="t">
            <a:spAutoFit/>
          </a:bodyPr>
          <a:lstStyle/>
          <a:p>
            <a:r>
              <a:rPr lang="zh-CN" altLang="en-US" sz="9600" b="1">
                <a:solidFill>
                  <a:schemeClr val="bg1"/>
                </a:solidFill>
                <a:latin typeface="Arial" panose="020B0604020202020204" pitchFamily="34" charset="0"/>
                <a:cs typeface="Arial" panose="020B0604020202020204" pitchFamily="34" charset="0"/>
              </a:rPr>
              <a:t>↓</a:t>
            </a:r>
          </a:p>
        </p:txBody>
      </p:sp>
      <p:sp>
        <p:nvSpPr>
          <p:cNvPr id="3" name="圆角矩形 2"/>
          <p:cNvSpPr/>
          <p:nvPr>
            <p:custDataLst>
              <p:tags r:id="rId3"/>
            </p:custDataLst>
          </p:nvPr>
        </p:nvSpPr>
        <p:spPr>
          <a:xfrm>
            <a:off x="2717800" y="4313555"/>
            <a:ext cx="8061325" cy="1782445"/>
          </a:xfrm>
          <a:prstGeom prst="roundRect">
            <a:avLst>
              <a:gd name="adj" fmla="val 86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华文中宋" panose="02010600040101010101" charset="-122"/>
                <a:ea typeface="华文中宋" panose="02010600040101010101" charset="-122"/>
              </a:rPr>
              <a:t>数据科学第一法则认为客观世界可以由某种数据系统映射为某种符号，这种符号与所</a:t>
            </a:r>
          </a:p>
          <a:p>
            <a:pPr algn="ctr"/>
            <a:r>
              <a:rPr lang="zh-CN" altLang="en-US" sz="3200">
                <a:latin typeface="华文中宋" panose="02010600040101010101" charset="-122"/>
                <a:ea typeface="华文中宋" panose="02010600040101010101" charset="-122"/>
              </a:rPr>
              <a:t>反映的事物是何种关系？请分类举例说明</a:t>
            </a:r>
            <a:r>
              <a:rPr lang="zh-CN" altLang="en-US" sz="3200"/>
              <a:t>。</a:t>
            </a:r>
          </a:p>
        </p:txBody>
      </p:sp>
      <p:sp>
        <p:nvSpPr>
          <p:cNvPr id="4" name="圆角矩形 3"/>
          <p:cNvSpPr/>
          <p:nvPr>
            <p:custDataLst>
              <p:tags r:id="rId4"/>
            </p:custDataLst>
          </p:nvPr>
        </p:nvSpPr>
        <p:spPr>
          <a:xfrm>
            <a:off x="2717165" y="1192530"/>
            <a:ext cx="8062595" cy="1702435"/>
          </a:xfrm>
          <a:prstGeom prst="roundRect">
            <a:avLst>
              <a:gd name="adj" fmla="val 86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华文中宋" panose="02010600040101010101" charset="-122"/>
                <a:ea typeface="华文中宋" panose="02010600040101010101" charset="-122"/>
                <a:sym typeface="+mn-ea"/>
              </a:rPr>
              <a:t>数据科学第一法则：世界上的任何事物均可以被数据化，即可被映射到一个虚拟空间表达为某种符号。</a:t>
            </a:r>
            <a:endParaRPr lang="zh-CN" altLang="en-US" sz="3200">
              <a:latin typeface="华文中宋" panose="02010600040101010101" charset="-122"/>
              <a:ea typeface="华文中宋" panose="0201060004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681730" y="745490"/>
            <a:ext cx="4060190" cy="3773805"/>
          </a:xfrm>
          <a:prstGeom prst="rect">
            <a:avLst/>
          </a:prstGeom>
        </p:spPr>
      </p:pic>
      <p:sp>
        <p:nvSpPr>
          <p:cNvPr id="3" name="矩形 2"/>
          <p:cNvSpPr/>
          <p:nvPr/>
        </p:nvSpPr>
        <p:spPr>
          <a:xfrm>
            <a:off x="3681730" y="5101590"/>
            <a:ext cx="3840480" cy="829945"/>
          </a:xfrm>
          <a:prstGeom prst="rect">
            <a:avLst/>
          </a:prstGeom>
          <a:noFill/>
          <a:ln>
            <a:noFill/>
          </a:ln>
        </p:spPr>
        <p:txBody>
          <a:bodyPr wrap="none" rtlCol="0" anchor="t">
            <a:spAutoFit/>
          </a:bodyPr>
          <a:lstStyle/>
          <a:p>
            <a:pPr algn="ctr"/>
            <a:r>
              <a:rPr lang="zh-CN" altLang="en-US" sz="4800" b="1">
                <a:ln w="6600">
                  <a:solidFill>
                    <a:schemeClr val="accent2"/>
                  </a:solidFill>
                  <a:prstDash val="solid"/>
                </a:ln>
                <a:solidFill>
                  <a:srgbClr val="FFFFFF"/>
                </a:solidFill>
                <a:effectLst>
                  <a:outerShdw dist="38100" dir="2700000" algn="tl" rotWithShape="0">
                    <a:schemeClr val="accent2"/>
                  </a:outerShdw>
                </a:effectLst>
              </a:rPr>
              <a:t>数学中的映射</a:t>
            </a:r>
          </a:p>
        </p:txBody>
      </p:sp>
      <p:pic>
        <p:nvPicPr>
          <p:cNvPr id="5" name="图片 4" descr="JS_KO~}OG_HO]ZSKR_J)2@R"/>
          <p:cNvPicPr>
            <a:picLocks noChangeAspect="1"/>
          </p:cNvPicPr>
          <p:nvPr/>
        </p:nvPicPr>
        <p:blipFill>
          <a:blip r:embed="rId5"/>
          <a:stretch>
            <a:fillRect/>
          </a:stretch>
        </p:blipFill>
        <p:spPr>
          <a:xfrm>
            <a:off x="1129665" y="745490"/>
            <a:ext cx="9932670" cy="518604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p:cNvSpPr/>
          <p:nvPr>
            <p:custDataLst>
              <p:tags r:id="rId2"/>
            </p:custDataLst>
          </p:nvPr>
        </p:nvSpPr>
        <p:spPr>
          <a:xfrm rot="16200000">
            <a:off x="-473525" y="3087772"/>
            <a:ext cx="1907365" cy="538565"/>
          </a:xfrm>
          <a:prstGeom prst="trapezoid">
            <a:avLst>
              <a:gd name="adj" fmla="val 24492"/>
            </a:avLst>
          </a:prstGeom>
          <a:solidFill>
            <a:sysClr val="window" lastClr="FFFFFF">
              <a:lumMod val="85000"/>
            </a:sysClr>
          </a:solidFill>
          <a:ln w="12700" cap="flat" cmpd="sng" algn="ctr">
            <a:noFill/>
            <a:prstDash val="solid"/>
            <a:miter lim="800000"/>
          </a:ln>
          <a:effectLst/>
        </p:spPr>
        <p:txBody>
          <a:bodyPr rtlCol="0" anchor="ctr"/>
          <a:lstStyle/>
          <a:p>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p:cNvPicPr>
            <a:picLocks noChangeAspect="1"/>
          </p:cNvPicPr>
          <p:nvPr>
            <p:custDataLst>
              <p:tags r:id="rId3"/>
            </p:custDataLst>
          </p:nvPr>
        </p:nvPicPr>
        <p:blipFill rotWithShape="1">
          <a:blip r:embed="rId23"/>
          <a:srcRect/>
          <a:stretch>
            <a:fillRect/>
          </a:stretch>
        </p:blipFill>
        <p:spPr>
          <a:xfrm rot="10800000">
            <a:off x="128210" y="2077224"/>
            <a:ext cx="566524" cy="2550806"/>
          </a:xfrm>
          <a:prstGeom prst="rect">
            <a:avLst/>
          </a:prstGeom>
        </p:spPr>
      </p:pic>
      <p:sp>
        <p:nvSpPr>
          <p:cNvPr id="26" name="任意多边形 25"/>
          <p:cNvSpPr/>
          <p:nvPr>
            <p:custDataLst>
              <p:tags r:id="rId4"/>
            </p:custDataLst>
          </p:nvPr>
        </p:nvSpPr>
        <p:spPr>
          <a:xfrm>
            <a:off x="150928" y="2531437"/>
            <a:ext cx="3859385" cy="1637962"/>
          </a:xfrm>
          <a:custGeom>
            <a:avLst/>
            <a:gdLst>
              <a:gd name="connsiteX0" fmla="*/ 0 w 2598058"/>
              <a:gd name="connsiteY0" fmla="*/ 0 h 1103086"/>
              <a:gd name="connsiteX1" fmla="*/ 2046515 w 2598058"/>
              <a:gd name="connsiteY1" fmla="*/ 0 h 1103086"/>
              <a:gd name="connsiteX2" fmla="*/ 2598058 w 2598058"/>
              <a:gd name="connsiteY2" fmla="*/ 551543 h 1103086"/>
              <a:gd name="connsiteX3" fmla="*/ 2046515 w 2598058"/>
              <a:gd name="connsiteY3" fmla="*/ 1103086 h 1103086"/>
              <a:gd name="connsiteX4" fmla="*/ 0 w 2598058"/>
              <a:gd name="connsiteY4" fmla="*/ 1103086 h 1103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058" h="1103086">
                <a:moveTo>
                  <a:pt x="0" y="0"/>
                </a:moveTo>
                <a:lnTo>
                  <a:pt x="2046515" y="0"/>
                </a:lnTo>
                <a:cubicBezTo>
                  <a:pt x="2351124" y="0"/>
                  <a:pt x="2598058" y="246934"/>
                  <a:pt x="2598058" y="551543"/>
                </a:cubicBezTo>
                <a:cubicBezTo>
                  <a:pt x="2598058" y="856152"/>
                  <a:pt x="2351124" y="1103086"/>
                  <a:pt x="2046515" y="1103086"/>
                </a:cubicBezTo>
                <a:lnTo>
                  <a:pt x="0" y="1103086"/>
                </a:lnTo>
                <a:close/>
              </a:path>
            </a:pathLst>
          </a:custGeom>
          <a:solidFill>
            <a:sysClr val="window" lastClr="FFFFFF"/>
          </a:solidFill>
          <a:ln w="12700" cap="flat" cmpd="sng" algn="ctr">
            <a:noFill/>
            <a:prstDash val="solid"/>
            <a:miter lim="800000"/>
          </a:ln>
          <a:effectLst>
            <a:outerShdw blurRad="63500" sx="102000" sy="102000" algn="ctr" rotWithShape="0">
              <a:srgbClr val="4D576B">
                <a:alpha val="40000"/>
              </a:srgbClr>
            </a:outerShdw>
          </a:effectLst>
        </p:spPr>
        <p:txBody>
          <a:bodyPr rtlCol="0" anchor="ctr"/>
          <a:lstStyle/>
          <a:p>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26"/>
          <p:cNvSpPr/>
          <p:nvPr>
            <p:custDataLst>
              <p:tags r:id="rId5"/>
            </p:custDataLst>
          </p:nvPr>
        </p:nvSpPr>
        <p:spPr>
          <a:xfrm>
            <a:off x="241795" y="2644989"/>
            <a:ext cx="3649171" cy="1422919"/>
          </a:xfrm>
          <a:custGeom>
            <a:avLst/>
            <a:gdLst>
              <a:gd name="connsiteX0" fmla="*/ 0 w 2598058"/>
              <a:gd name="connsiteY0" fmla="*/ 0 h 1103086"/>
              <a:gd name="connsiteX1" fmla="*/ 2046515 w 2598058"/>
              <a:gd name="connsiteY1" fmla="*/ 0 h 1103086"/>
              <a:gd name="connsiteX2" fmla="*/ 2598058 w 2598058"/>
              <a:gd name="connsiteY2" fmla="*/ 551543 h 1103086"/>
              <a:gd name="connsiteX3" fmla="*/ 2046515 w 2598058"/>
              <a:gd name="connsiteY3" fmla="*/ 1103086 h 1103086"/>
              <a:gd name="connsiteX4" fmla="*/ 0 w 2598058"/>
              <a:gd name="connsiteY4" fmla="*/ 1103086 h 1103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058" h="1103086">
                <a:moveTo>
                  <a:pt x="0" y="0"/>
                </a:moveTo>
                <a:lnTo>
                  <a:pt x="2046515" y="0"/>
                </a:lnTo>
                <a:cubicBezTo>
                  <a:pt x="2351124" y="0"/>
                  <a:pt x="2598058" y="246934"/>
                  <a:pt x="2598058" y="551543"/>
                </a:cubicBezTo>
                <a:cubicBezTo>
                  <a:pt x="2598058" y="856152"/>
                  <a:pt x="2351124" y="1103086"/>
                  <a:pt x="2046515" y="1103086"/>
                </a:cubicBezTo>
                <a:lnTo>
                  <a:pt x="0" y="1103086"/>
                </a:lnTo>
                <a:close/>
              </a:path>
            </a:pathLst>
          </a:custGeom>
          <a:gradFill>
            <a:gsLst>
              <a:gs pos="0">
                <a:srgbClr val="1F74AD"/>
              </a:gs>
              <a:gs pos="100000">
                <a:srgbClr val="3498DB"/>
              </a:gs>
            </a:gsLst>
            <a:lin ang="0" scaled="0"/>
          </a:gradFill>
          <a:ln w="12700" cap="flat" cmpd="sng" algn="ctr">
            <a:noFill/>
            <a:prstDash val="solid"/>
            <a:miter lim="800000"/>
          </a:ln>
          <a:effectLst/>
        </p:spPr>
        <p:txBody>
          <a:bodyPr lIns="0" tIns="0" rIns="0" bIns="0" rtlCol="0" anchor="ctr">
            <a:noAutofit/>
          </a:bodyPr>
          <a:lstStyle/>
          <a:p>
            <a:pPr algn="ctr">
              <a:lnSpc>
                <a:spcPct val="80000"/>
              </a:lnSpc>
              <a:spcAft>
                <a:spcPts val="0"/>
              </a:spcAft>
            </a:pPr>
            <a:endParaRPr lang="zh-CN" sz="2000" dirty="0">
              <a:solidFill>
                <a:sysClr val="window" lastClr="FFFFFF"/>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28" name="直角三角形 27"/>
          <p:cNvSpPr/>
          <p:nvPr>
            <p:custDataLst>
              <p:tags r:id="rId6"/>
            </p:custDataLst>
          </p:nvPr>
        </p:nvSpPr>
        <p:spPr>
          <a:xfrm rot="13413707">
            <a:off x="-416985" y="2758540"/>
            <a:ext cx="1127669" cy="1207531"/>
          </a:xfrm>
          <a:prstGeom prst="rtTriangle">
            <a:avLst/>
          </a:prstGeom>
          <a:gradFill>
            <a:gsLst>
              <a:gs pos="53000">
                <a:sysClr val="window" lastClr="FFFFFF">
                  <a:lumMod val="85000"/>
                </a:sysClr>
              </a:gs>
              <a:gs pos="59000">
                <a:sysClr val="window" lastClr="FFFFFF"/>
              </a:gs>
            </a:gsLst>
            <a:lin ang="8400000" scaled="0"/>
          </a:gradFill>
          <a:ln w="12700" cap="flat" cmpd="sng" algn="ctr">
            <a:noFill/>
            <a:prstDash val="solid"/>
            <a:miter lim="800000"/>
          </a:ln>
          <a:effectLst>
            <a:outerShdw blurRad="50800" dist="38100" algn="l" rotWithShape="0">
              <a:srgbClr val="000000">
                <a:lumMod val="95000"/>
                <a:lumOff val="5000"/>
                <a:alpha val="40000"/>
              </a:srgbClr>
            </a:outerShdw>
          </a:effectLst>
        </p:spPr>
        <p:txBody>
          <a:bodyPr rtlCol="0" anchor="ctr"/>
          <a:lstStyle/>
          <a:p>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9" name="圆角矩形 12"/>
          <p:cNvSpPr/>
          <p:nvPr>
            <p:custDataLst>
              <p:tags r:id="rId7"/>
            </p:custDataLst>
          </p:nvPr>
        </p:nvSpPr>
        <p:spPr>
          <a:xfrm>
            <a:off x="4467062" y="615722"/>
            <a:ext cx="3319776" cy="1164646"/>
          </a:xfrm>
          <a:prstGeom prst="roundRect">
            <a:avLst>
              <a:gd name="adj" fmla="val 50000"/>
            </a:avLst>
          </a:prstGeom>
          <a:solidFill>
            <a:sysClr val="window" lastClr="FFFFFF"/>
          </a:solidFill>
          <a:ln w="12700" cap="flat" cmpd="sng" algn="ctr">
            <a:noFill/>
            <a:prstDash val="solid"/>
            <a:miter lim="800000"/>
          </a:ln>
          <a:effectLst>
            <a:outerShdw blurRad="63500" sx="102000" sy="102000" algn="ctr" rotWithShape="0">
              <a:srgbClr val="4D576B">
                <a:alpha val="40000"/>
              </a:srgbClr>
            </a:outerShdw>
          </a:effectLst>
        </p:spPr>
        <p:txBody>
          <a:bodyPr rtlCol="0" anchor="ctr"/>
          <a:lstStyle/>
          <a:p>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圆角矩形 13"/>
          <p:cNvSpPr/>
          <p:nvPr>
            <p:custDataLst>
              <p:tags r:id="rId8"/>
            </p:custDataLst>
          </p:nvPr>
        </p:nvSpPr>
        <p:spPr>
          <a:xfrm>
            <a:off x="4580645" y="729274"/>
            <a:ext cx="3089441" cy="945020"/>
          </a:xfrm>
          <a:prstGeom prst="roundRect">
            <a:avLst>
              <a:gd name="adj" fmla="val 50000"/>
            </a:avLst>
          </a:prstGeom>
          <a:gradFill>
            <a:gsLst>
              <a:gs pos="0">
                <a:srgbClr val="1F74AD"/>
              </a:gs>
              <a:gs pos="100000">
                <a:srgbClr val="3498DB"/>
              </a:gs>
            </a:gsLst>
            <a:lin ang="0" scaled="0"/>
          </a:gradFill>
          <a:ln w="12700" cap="flat" cmpd="sng" algn="ctr">
            <a:noFill/>
            <a:prstDash val="solid"/>
            <a:miter lim="800000"/>
          </a:ln>
          <a:effectLst>
            <a:innerShdw blurRad="63500" dist="50800" dir="13500000">
              <a:srgbClr val="000000">
                <a:lumMod val="95000"/>
                <a:lumOff val="5000"/>
                <a:alpha val="20000"/>
              </a:srgbClr>
            </a:innerShdw>
          </a:effectLst>
        </p:spPr>
        <p:txBody>
          <a:bodyPr lIns="0" tIns="0" rIns="0" bIns="0" rtlCol="0" anchor="ctr">
            <a:noAutofit/>
          </a:bodyPr>
          <a:lstStyle/>
          <a:p>
            <a:pPr algn="ctr">
              <a:lnSpc>
                <a:spcPct val="80000"/>
              </a:lnSpc>
              <a:spcAft>
                <a:spcPts val="0"/>
              </a:spcAft>
            </a:pPr>
            <a:endParaRPr lang="zh-CN" sz="2000" dirty="0">
              <a:solidFill>
                <a:sysClr val="window" lastClr="FFFFFF"/>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33" name="圆角矩形 21"/>
          <p:cNvSpPr/>
          <p:nvPr>
            <p:custDataLst>
              <p:tags r:id="rId9"/>
            </p:custDataLst>
          </p:nvPr>
        </p:nvSpPr>
        <p:spPr>
          <a:xfrm>
            <a:off x="4467062" y="4897607"/>
            <a:ext cx="3319776" cy="1164646"/>
          </a:xfrm>
          <a:prstGeom prst="roundRect">
            <a:avLst>
              <a:gd name="adj" fmla="val 50000"/>
            </a:avLst>
          </a:prstGeom>
          <a:solidFill>
            <a:sysClr val="window" lastClr="FFFFFF"/>
          </a:solidFill>
          <a:ln w="12700" cap="flat" cmpd="sng" algn="ctr">
            <a:noFill/>
            <a:prstDash val="solid"/>
            <a:miter lim="800000"/>
          </a:ln>
          <a:effectLst>
            <a:outerShdw blurRad="63500" sx="102000" sy="102000" algn="ctr" rotWithShape="0">
              <a:srgbClr val="4D576B">
                <a:alpha val="40000"/>
              </a:srgbClr>
            </a:outerShdw>
          </a:effectLst>
        </p:spPr>
        <p:txBody>
          <a:bodyPr rtlCol="0" anchor="ctr"/>
          <a:lstStyle/>
          <a:p>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4" name="圆角矩形 22"/>
          <p:cNvSpPr/>
          <p:nvPr>
            <p:custDataLst>
              <p:tags r:id="rId10"/>
            </p:custDataLst>
          </p:nvPr>
        </p:nvSpPr>
        <p:spPr>
          <a:xfrm>
            <a:off x="4580645" y="5012676"/>
            <a:ext cx="3089441" cy="945020"/>
          </a:xfrm>
          <a:prstGeom prst="roundRect">
            <a:avLst>
              <a:gd name="adj" fmla="val 50000"/>
            </a:avLst>
          </a:prstGeom>
          <a:gradFill>
            <a:gsLst>
              <a:gs pos="0">
                <a:srgbClr val="1F74AD"/>
              </a:gs>
              <a:gs pos="100000">
                <a:srgbClr val="3498DB"/>
              </a:gs>
            </a:gsLst>
            <a:lin ang="0" scaled="0"/>
          </a:gradFill>
          <a:ln w="12700" cap="flat" cmpd="sng" algn="ctr">
            <a:noFill/>
            <a:prstDash val="solid"/>
            <a:miter lim="800000"/>
          </a:ln>
          <a:effectLst>
            <a:innerShdw blurRad="63500" dist="50800" dir="13500000">
              <a:srgbClr val="000000">
                <a:lumMod val="95000"/>
                <a:lumOff val="5000"/>
                <a:alpha val="20000"/>
              </a:srgbClr>
            </a:innerShdw>
          </a:effectLst>
        </p:spPr>
        <p:txBody>
          <a:bodyPr lIns="0" tIns="0" rIns="0" bIns="0" rtlCol="0" anchor="ctr">
            <a:noAutofit/>
          </a:bodyPr>
          <a:lstStyle/>
          <a:p>
            <a:pPr algn="ctr">
              <a:lnSpc>
                <a:spcPct val="80000"/>
              </a:lnSpc>
              <a:spcAft>
                <a:spcPts val="0"/>
              </a:spcAft>
            </a:pPr>
            <a:endParaRPr lang="zh-CN" sz="2000" dirty="0">
              <a:solidFill>
                <a:sysClr val="window" lastClr="FFFFFF"/>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custDataLst>
              <p:tags r:id="rId11"/>
            </p:custDataLst>
          </p:nvPr>
        </p:nvSpPr>
        <p:spPr>
          <a:xfrm>
            <a:off x="901700" y="2863215"/>
            <a:ext cx="2647315" cy="817880"/>
          </a:xfrm>
          <a:prstGeom prst="rect">
            <a:avLst/>
          </a:prstGeom>
          <a:noFill/>
        </p:spPr>
        <p:txBody>
          <a:bodyPr wrap="square" rtlCol="0" anchor="ctr" anchorCtr="0">
            <a:noAutofit/>
          </a:bodyPr>
          <a:lstStyle/>
          <a:p>
            <a:pPr algn="ctr">
              <a:lnSpc>
                <a:spcPct val="140000"/>
              </a:lnSpc>
            </a:pPr>
            <a:r>
              <a:rPr lang="zh-CN" altLang="en-US" sz="2700" b="1" spc="3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方正粗黑宋简体" panose="02000000000000000000" charset="-122"/>
                <a:ea typeface="方正粗黑宋简体" panose="02000000000000000000" charset="-122"/>
                <a:cs typeface="Poppins SemiBold" panose="02000000000000000000" pitchFamily="2" charset="0"/>
                <a:sym typeface="Arial" panose="020B0604020202020204" pitchFamily="34" charset="0"/>
              </a:rPr>
              <a:t>数据与所反映的事物关系</a:t>
            </a:r>
          </a:p>
        </p:txBody>
      </p:sp>
      <p:sp>
        <p:nvSpPr>
          <p:cNvPr id="40" name="文本框 39"/>
          <p:cNvSpPr txBox="1"/>
          <p:nvPr>
            <p:custDataLst>
              <p:tags r:id="rId12"/>
            </p:custDataLst>
          </p:nvPr>
        </p:nvSpPr>
        <p:spPr>
          <a:xfrm>
            <a:off x="4801297" y="963188"/>
            <a:ext cx="2648525" cy="817547"/>
          </a:xfrm>
          <a:prstGeom prst="rect">
            <a:avLst/>
          </a:prstGeom>
          <a:noFill/>
        </p:spPr>
        <p:txBody>
          <a:bodyPr wrap="square" rtlCol="0" anchor="ctr" anchorCtr="0">
            <a:noAutofit/>
          </a:bodyPr>
          <a:lstStyle/>
          <a:p>
            <a:pPr algn="ctr">
              <a:lnSpc>
                <a:spcPct val="120000"/>
              </a:lnSpc>
            </a:pPr>
            <a:r>
              <a:rPr lang="zh-CN" altLang="en-US" sz="2800" spc="150">
                <a:solidFill>
                  <a:sysClr val="window" lastClr="FFFFFF"/>
                </a:solidFill>
                <a:latin typeface="华文中宋" panose="02010600040101010101" charset="-122"/>
                <a:ea typeface="华文中宋" panose="02010600040101010101" charset="-122"/>
                <a:sym typeface="Arial" panose="020B0604020202020204" pitchFamily="34" charset="0"/>
              </a:rPr>
              <a:t>完全相关关系</a:t>
            </a:r>
          </a:p>
          <a:p>
            <a:pPr algn="ctr">
              <a:lnSpc>
                <a:spcPct val="120000"/>
              </a:lnSpc>
            </a:pPr>
            <a:endParaRPr lang="zh-CN" altLang="en-US" sz="2800" spc="150">
              <a:solidFill>
                <a:sysClr val="window" lastClr="FFFFFF"/>
              </a:solidFill>
              <a:latin typeface="华文中宋" panose="02010600040101010101" charset="-122"/>
              <a:ea typeface="华文中宋" panose="02010600040101010101" charset="-122"/>
              <a:sym typeface="Arial" panose="020B0604020202020204" pitchFamily="34" charset="0"/>
            </a:endParaRPr>
          </a:p>
        </p:txBody>
      </p:sp>
      <p:sp>
        <p:nvSpPr>
          <p:cNvPr id="42" name="文本框 41"/>
          <p:cNvSpPr txBox="1"/>
          <p:nvPr>
            <p:custDataLst>
              <p:tags r:id="rId13"/>
            </p:custDataLst>
          </p:nvPr>
        </p:nvSpPr>
        <p:spPr>
          <a:xfrm>
            <a:off x="4681257" y="5076350"/>
            <a:ext cx="2912241" cy="817696"/>
          </a:xfrm>
          <a:prstGeom prst="rect">
            <a:avLst/>
          </a:prstGeom>
          <a:noFill/>
        </p:spPr>
        <p:txBody>
          <a:bodyPr wrap="square" rtlCol="0" anchor="ctr" anchorCtr="0">
            <a:noAutofit/>
          </a:bodyPr>
          <a:lstStyle/>
          <a:p>
            <a:pPr algn="ctr">
              <a:lnSpc>
                <a:spcPct val="120000"/>
              </a:lnSpc>
            </a:pPr>
            <a:r>
              <a:rPr lang="zh-CN" altLang="en-US" sz="2800" spc="150">
                <a:solidFill>
                  <a:sysClr val="window" lastClr="FFFFFF"/>
                </a:solidFill>
                <a:latin typeface="华文中宋" panose="02010600040101010101" charset="-122"/>
                <a:ea typeface="华文中宋" panose="02010600040101010101" charset="-122"/>
                <a:sym typeface="Arial" panose="020B0604020202020204" pitchFamily="34" charset="0"/>
              </a:rPr>
              <a:t>不完全相关关系</a:t>
            </a:r>
          </a:p>
        </p:txBody>
      </p:sp>
      <p:cxnSp>
        <p:nvCxnSpPr>
          <p:cNvPr id="43" name="连接符: 曲线 17"/>
          <p:cNvCxnSpPr>
            <a:stCxn id="26" idx="2"/>
            <a:endCxn id="29" idx="1"/>
          </p:cNvCxnSpPr>
          <p:nvPr>
            <p:custDataLst>
              <p:tags r:id="rId14"/>
            </p:custDataLst>
          </p:nvPr>
        </p:nvCxnSpPr>
        <p:spPr>
          <a:xfrm flipV="1">
            <a:off x="4010313" y="1198045"/>
            <a:ext cx="456749" cy="2152374"/>
          </a:xfrm>
          <a:prstGeom prst="curvedConnector3">
            <a:avLst>
              <a:gd name="adj1" fmla="val 50070"/>
            </a:avLst>
          </a:prstGeom>
          <a:noFill/>
          <a:ln w="22225" cap="flat" cmpd="sng" algn="ctr">
            <a:solidFill>
              <a:srgbClr val="1F74AD">
                <a:lumMod val="60000"/>
                <a:lumOff val="40000"/>
              </a:srgbClr>
            </a:solidFill>
            <a:prstDash val="solid"/>
            <a:round/>
            <a:headEnd type="oval" w="sm" len="sm"/>
            <a:tailEnd type="oval" w="sm" len="sm"/>
          </a:ln>
          <a:effectLst/>
        </p:spPr>
      </p:cxnSp>
      <p:cxnSp>
        <p:nvCxnSpPr>
          <p:cNvPr id="44" name="连接符: 曲线 22"/>
          <p:cNvCxnSpPr>
            <a:stCxn id="26" idx="2"/>
            <a:endCxn id="33" idx="1"/>
          </p:cNvCxnSpPr>
          <p:nvPr>
            <p:custDataLst>
              <p:tags r:id="rId15"/>
            </p:custDataLst>
          </p:nvPr>
        </p:nvCxnSpPr>
        <p:spPr>
          <a:xfrm>
            <a:off x="4010660" y="3350895"/>
            <a:ext cx="456565" cy="2129155"/>
          </a:xfrm>
          <a:prstGeom prst="curvedConnector3">
            <a:avLst>
              <a:gd name="adj1" fmla="val 50070"/>
            </a:avLst>
          </a:prstGeom>
          <a:noFill/>
          <a:ln w="22225" cap="flat" cmpd="sng" algn="ctr">
            <a:solidFill>
              <a:srgbClr val="1F74AD">
                <a:lumMod val="60000"/>
                <a:lumOff val="40000"/>
              </a:srgbClr>
            </a:solidFill>
            <a:prstDash val="solid"/>
            <a:round/>
            <a:headEnd type="oval" w="sm" len="sm"/>
            <a:tailEnd type="oval" w="sm" len="sm"/>
          </a:ln>
          <a:effectLst/>
        </p:spPr>
      </p:cxnSp>
      <p:sp>
        <p:nvSpPr>
          <p:cNvPr id="52" name="圆角矩形 13"/>
          <p:cNvSpPr/>
          <p:nvPr>
            <p:custDataLst>
              <p:tags r:id="rId16"/>
            </p:custDataLst>
          </p:nvPr>
        </p:nvSpPr>
        <p:spPr>
          <a:xfrm>
            <a:off x="8932545" y="525780"/>
            <a:ext cx="2623185" cy="621665"/>
          </a:xfrm>
          <a:prstGeom prst="roundRect">
            <a:avLst>
              <a:gd name="adj" fmla="val 50000"/>
            </a:avLst>
          </a:prstGeom>
          <a:gradFill>
            <a:gsLst>
              <a:gs pos="0">
                <a:srgbClr val="1F74AD"/>
              </a:gs>
              <a:gs pos="100000">
                <a:srgbClr val="3498DB"/>
              </a:gs>
            </a:gsLst>
            <a:lin ang="0" scaled="0"/>
          </a:gradFill>
          <a:ln w="12700" cap="flat" cmpd="sng" algn="ctr">
            <a:noFill/>
            <a:prstDash val="solid"/>
            <a:miter lim="800000"/>
          </a:ln>
          <a:effectLst>
            <a:innerShdw blurRad="63500" dist="50800" dir="13500000">
              <a:srgbClr val="000000">
                <a:lumMod val="95000"/>
                <a:lumOff val="5000"/>
                <a:alpha val="20000"/>
              </a:srgbClr>
            </a:innerShdw>
          </a:effectLst>
        </p:spPr>
        <p:txBody>
          <a:bodyPr lIns="0" tIns="0" rIns="0" bIns="0" rtlCol="0" anchor="ctr">
            <a:noAutofit/>
          </a:bodyPr>
          <a:lstStyle/>
          <a:p>
            <a:pPr algn="ctr">
              <a:lnSpc>
                <a:spcPct val="80000"/>
              </a:lnSpc>
              <a:spcAft>
                <a:spcPts val="0"/>
              </a:spcAft>
            </a:pPr>
            <a:r>
              <a:rPr lang="zh-CN" altLang="en-US" sz="3200" b="1"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ea typeface="微软雅黑" panose="020B0503020204020204" pitchFamily="34" charset="-122"/>
                <a:sym typeface="Arial" panose="020B0604020202020204" pitchFamily="34" charset="0"/>
              </a:rPr>
              <a:t>模拟数据反映</a:t>
            </a:r>
          </a:p>
        </p:txBody>
      </p:sp>
      <p:sp>
        <p:nvSpPr>
          <p:cNvPr id="54" name="圆角矩形 19"/>
          <p:cNvSpPr/>
          <p:nvPr>
            <p:custDataLst>
              <p:tags r:id="rId17"/>
            </p:custDataLst>
          </p:nvPr>
        </p:nvSpPr>
        <p:spPr>
          <a:xfrm>
            <a:off x="8932545" y="1331595"/>
            <a:ext cx="2623820" cy="621665"/>
          </a:xfrm>
          <a:prstGeom prst="roundRect">
            <a:avLst>
              <a:gd name="adj" fmla="val 50000"/>
            </a:avLst>
          </a:prstGeom>
          <a:gradFill>
            <a:gsLst>
              <a:gs pos="0">
                <a:srgbClr val="1F74AD"/>
              </a:gs>
              <a:gs pos="100000">
                <a:srgbClr val="3498DB"/>
              </a:gs>
            </a:gsLst>
            <a:lin ang="0" scaled="0"/>
          </a:gradFill>
          <a:ln w="12700" cap="flat" cmpd="sng" algn="ctr">
            <a:noFill/>
            <a:prstDash val="solid"/>
            <a:miter lim="800000"/>
          </a:ln>
          <a:effectLst>
            <a:innerShdw blurRad="63500" dist="50800" dir="13500000">
              <a:srgbClr val="000000">
                <a:lumMod val="95000"/>
                <a:lumOff val="5000"/>
                <a:alpha val="20000"/>
              </a:srgbClr>
            </a:innerShdw>
          </a:effectLst>
        </p:spPr>
        <p:txBody>
          <a:bodyPr lIns="0" tIns="0" rIns="0" bIns="0" rtlCol="0" anchor="ctr">
            <a:noAutofit/>
          </a:bodyPr>
          <a:lstStyle/>
          <a:p>
            <a:pPr algn="ctr">
              <a:lnSpc>
                <a:spcPct val="80000"/>
              </a:lnSpc>
              <a:spcAft>
                <a:spcPts val="0"/>
              </a:spcAft>
            </a:pPr>
            <a:endParaRPr lang="zh-CN" sz="2000" dirty="0">
              <a:solidFill>
                <a:sysClr val="window" lastClr="FFFFFF"/>
              </a:solidFill>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61" name="连接符: 曲线 17"/>
          <p:cNvCxnSpPr/>
          <p:nvPr>
            <p:custDataLst>
              <p:tags r:id="rId18"/>
            </p:custDataLst>
          </p:nvPr>
        </p:nvCxnSpPr>
        <p:spPr>
          <a:xfrm rot="16200000">
            <a:off x="8454390" y="773430"/>
            <a:ext cx="726440" cy="230505"/>
          </a:xfrm>
          <a:prstGeom prst="curvedConnector3">
            <a:avLst>
              <a:gd name="adj1" fmla="val 49956"/>
            </a:avLst>
          </a:prstGeom>
          <a:noFill/>
          <a:ln w="22225" cap="flat" cmpd="sng" algn="ctr">
            <a:solidFill>
              <a:srgbClr val="1F74AD">
                <a:lumMod val="60000"/>
                <a:lumOff val="40000"/>
              </a:srgbClr>
            </a:solidFill>
            <a:prstDash val="solid"/>
            <a:round/>
            <a:headEnd type="oval" w="sm" len="sm"/>
            <a:tailEnd type="oval" w="sm" len="sm"/>
          </a:ln>
          <a:effectLst/>
        </p:spPr>
      </p:cxnSp>
      <p:cxnSp>
        <p:nvCxnSpPr>
          <p:cNvPr id="62" name="连接符: 曲线 22"/>
          <p:cNvCxnSpPr/>
          <p:nvPr>
            <p:custDataLst>
              <p:tags r:id="rId19"/>
            </p:custDataLst>
          </p:nvPr>
        </p:nvCxnSpPr>
        <p:spPr>
          <a:xfrm rot="5400000" flipV="1">
            <a:off x="8555355" y="1399540"/>
            <a:ext cx="560070" cy="264160"/>
          </a:xfrm>
          <a:prstGeom prst="curvedConnector3">
            <a:avLst>
              <a:gd name="adj1" fmla="val 50113"/>
            </a:avLst>
          </a:prstGeom>
          <a:noFill/>
          <a:ln w="22225" cap="flat" cmpd="sng" algn="ctr">
            <a:solidFill>
              <a:srgbClr val="1F74AD">
                <a:lumMod val="60000"/>
                <a:lumOff val="40000"/>
              </a:srgbClr>
            </a:solidFill>
            <a:prstDash val="solid"/>
            <a:round/>
            <a:headEnd type="oval" w="sm" len="sm"/>
            <a:tailEnd type="oval" w="sm" len="sm"/>
          </a:ln>
          <a:effectLst/>
        </p:spPr>
      </p:cxnSp>
      <p:cxnSp>
        <p:nvCxnSpPr>
          <p:cNvPr id="63" name="连接符: 曲线 23"/>
          <p:cNvCxnSpPr>
            <a:stCxn id="30" idx="3"/>
          </p:cNvCxnSpPr>
          <p:nvPr>
            <p:custDataLst>
              <p:tags r:id="rId20"/>
            </p:custDataLst>
          </p:nvPr>
        </p:nvCxnSpPr>
        <p:spPr>
          <a:xfrm>
            <a:off x="7670165" y="1201420"/>
            <a:ext cx="1046480" cy="30480"/>
          </a:xfrm>
          <a:prstGeom prst="curvedConnector3">
            <a:avLst>
              <a:gd name="adj1" fmla="val 50000"/>
            </a:avLst>
          </a:prstGeom>
          <a:noFill/>
          <a:ln w="22225" cap="flat" cmpd="sng" algn="ctr">
            <a:solidFill>
              <a:srgbClr val="1F74AD">
                <a:lumMod val="60000"/>
                <a:lumOff val="40000"/>
              </a:srgbClr>
            </a:solidFill>
            <a:prstDash val="solid"/>
            <a:round/>
            <a:headEnd type="oval" w="sm" len="sm"/>
            <a:tailEnd type="oval" w="sm" len="sm"/>
          </a:ln>
          <a:effectLst/>
        </p:spPr>
      </p:cxnSp>
      <p:sp>
        <p:nvSpPr>
          <p:cNvPr id="65" name="文本框 64"/>
          <p:cNvSpPr txBox="1"/>
          <p:nvPr/>
        </p:nvSpPr>
        <p:spPr>
          <a:xfrm>
            <a:off x="8967470" y="1400175"/>
            <a:ext cx="2621280" cy="485140"/>
          </a:xfrm>
          <a:prstGeom prst="rect">
            <a:avLst/>
          </a:prstGeom>
          <a:noFill/>
        </p:spPr>
        <p:txBody>
          <a:bodyPr wrap="none" rtlCol="0" anchor="t">
            <a:spAutoFit/>
          </a:bodyPr>
          <a:lstStyle/>
          <a:p>
            <a:pPr algn="ctr">
              <a:lnSpc>
                <a:spcPct val="80000"/>
              </a:lnSpc>
              <a:spcAft>
                <a:spcPts val="0"/>
              </a:spcAft>
            </a:pPr>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数字数据反映</a:t>
            </a:r>
          </a:p>
        </p:txBody>
      </p:sp>
      <p:pic>
        <p:nvPicPr>
          <p:cNvPr id="67" name="图片 66" descr="J3XYQ3RWKZ70@KCAS~3%G$U"/>
          <p:cNvPicPr>
            <a:picLocks noChangeAspect="1"/>
          </p:cNvPicPr>
          <p:nvPr/>
        </p:nvPicPr>
        <p:blipFill>
          <a:blip r:embed="rId24"/>
          <a:srcRect l="2169"/>
          <a:stretch>
            <a:fillRect/>
          </a:stretch>
        </p:blipFill>
        <p:spPr>
          <a:xfrm>
            <a:off x="8553450" y="4181475"/>
            <a:ext cx="3638550" cy="267652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762006" y="4114833"/>
            <a:ext cx="2286018" cy="101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4"/>
            </p:custDataLst>
          </p:nvPr>
        </p:nvSpPr>
        <p:spPr>
          <a:xfrm>
            <a:off x="609600" y="2437765"/>
            <a:ext cx="2590800" cy="1524635"/>
          </a:xfrm>
          <a:prstGeom prst="rect">
            <a:avLst/>
          </a:prstGeom>
          <a:noFill/>
        </p:spPr>
        <p:txBody>
          <a:bodyPr wrap="square" lIns="63500" tIns="25400" rIns="63500" bIns="25400" rtlCol="0" anchor="ctr" anchorCtr="0">
            <a:normAutofit/>
          </a:bodyPr>
          <a:lstStyle/>
          <a:p>
            <a:pPr algn="ctr"/>
            <a:r>
              <a:rPr lang="zh-CN" altLang="en-US" sz="4400" b="1" spc="16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uFillTx/>
                <a:latin typeface="微软雅黑" panose="020B0503020204020204" pitchFamily="34" charset="-122"/>
                <a:ea typeface="微软雅黑" panose="020B0503020204020204" pitchFamily="34" charset="-122"/>
              </a:rPr>
              <a:t>模拟数据反映</a:t>
            </a:r>
          </a:p>
        </p:txBody>
      </p:sp>
      <p:sp>
        <p:nvSpPr>
          <p:cNvPr id="2" name="文本框 1"/>
          <p:cNvSpPr txBox="1"/>
          <p:nvPr/>
        </p:nvSpPr>
        <p:spPr>
          <a:xfrm>
            <a:off x="3592830" y="1859915"/>
            <a:ext cx="7425690" cy="2676525"/>
          </a:xfrm>
          <a:prstGeom prst="rect">
            <a:avLst/>
          </a:prstGeom>
          <a:noFill/>
        </p:spPr>
        <p:txBody>
          <a:bodyPr wrap="square" rtlCol="0" anchor="t">
            <a:spAutoFit/>
          </a:bodyPr>
          <a:lstStyle/>
          <a:p>
            <a:r>
              <a:rPr lang="zh-CN" altLang="en-US" sz="2800">
                <a:solidFill>
                  <a:schemeClr val="bg1"/>
                </a:solidFill>
                <a:latin typeface="华文中宋" panose="02010600040101010101" charset="-122"/>
                <a:ea typeface="华文中宋" panose="02010600040101010101" charset="-122"/>
                <a:cs typeface="华文中宋" panose="02010600040101010101" charset="-122"/>
              </a:rPr>
              <a:t>数据（data）是事实或观察结果的一种表述，那么数据符号与所 反映的事物的关系应该是</a:t>
            </a:r>
            <a:r>
              <a:rPr lang="zh-CN" altLang="en-US" sz="2800">
                <a:solidFill>
                  <a:srgbClr val="FF0000"/>
                </a:solidFill>
                <a:effectLst>
                  <a:reflection blurRad="6350" stA="53000" endA="300" endPos="35500" dir="5400000" sy="-90000" algn="bl" rotWithShape="0"/>
                </a:effectLst>
                <a:latin typeface="华文中宋" panose="02010600040101010101" charset="-122"/>
                <a:ea typeface="华文中宋" panose="02010600040101010101" charset="-122"/>
                <a:cs typeface="华文中宋" panose="02010600040101010101" charset="-122"/>
              </a:rPr>
              <a:t>一一对应</a:t>
            </a:r>
            <a:r>
              <a:rPr lang="zh-CN" altLang="en-US" sz="2800">
                <a:solidFill>
                  <a:schemeClr val="bg1"/>
                </a:solidFill>
                <a:latin typeface="华文中宋" panose="02010600040101010101" charset="-122"/>
                <a:ea typeface="华文中宋" panose="02010600040101010101" charset="-122"/>
                <a:cs typeface="华文中宋" panose="02010600040101010101" charset="-122"/>
              </a:rPr>
              <a:t>的。比如文字上的“太阳”就对应着太阳系中心的那个恒星，而不是其他任何的星球；“水”也就是特定的那个物质，也不是其他的任何事物。</a:t>
            </a:r>
          </a:p>
        </p:txBody>
      </p:sp>
      <p:pic>
        <p:nvPicPr>
          <p:cNvPr id="5" name="图片 4" descr="64386[Z[{]N1R5Z41}JN2KN"/>
          <p:cNvPicPr>
            <a:picLocks noChangeAspect="1"/>
          </p:cNvPicPr>
          <p:nvPr/>
        </p:nvPicPr>
        <p:blipFill>
          <a:blip r:embed="rId7"/>
          <a:stretch>
            <a:fillRect/>
          </a:stretch>
        </p:blipFill>
        <p:spPr>
          <a:xfrm>
            <a:off x="3200400" y="539750"/>
            <a:ext cx="7800975" cy="565023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762006" y="4114833"/>
            <a:ext cx="2286018" cy="101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dk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4"/>
            </p:custDataLst>
          </p:nvPr>
        </p:nvSpPr>
        <p:spPr>
          <a:xfrm>
            <a:off x="609600" y="2437765"/>
            <a:ext cx="2590800" cy="1524635"/>
          </a:xfrm>
          <a:prstGeom prst="rect">
            <a:avLst/>
          </a:prstGeom>
          <a:noFill/>
        </p:spPr>
        <p:txBody>
          <a:bodyPr wrap="square" lIns="63500" tIns="25400" rIns="63500" bIns="25400" rtlCol="0" anchor="ctr" anchorCtr="0">
            <a:normAutofit/>
          </a:bodyPr>
          <a:lstStyle/>
          <a:p>
            <a:pPr algn="ctr"/>
            <a:r>
              <a:rPr lang="zh-CN" altLang="en-US" sz="4400" b="1" spc="16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uFillTx/>
                <a:latin typeface="微软雅黑" panose="020B0503020204020204" pitchFamily="34" charset="-122"/>
                <a:ea typeface="微软雅黑" panose="020B0503020204020204" pitchFamily="34" charset="-122"/>
              </a:rPr>
              <a:t>数字数据反映</a:t>
            </a:r>
          </a:p>
        </p:txBody>
      </p:sp>
      <p:sp>
        <p:nvSpPr>
          <p:cNvPr id="4" name="文本框 3"/>
          <p:cNvSpPr txBox="1"/>
          <p:nvPr/>
        </p:nvSpPr>
        <p:spPr>
          <a:xfrm>
            <a:off x="3475355" y="1179195"/>
            <a:ext cx="7103745" cy="4154170"/>
          </a:xfrm>
          <a:prstGeom prst="rect">
            <a:avLst/>
          </a:prstGeom>
          <a:noFill/>
        </p:spPr>
        <p:txBody>
          <a:bodyPr wrap="square" rtlCol="0" anchor="t">
            <a:spAutoFit/>
          </a:bodyPr>
          <a:lstStyle/>
          <a:p>
            <a:r>
              <a:rPr lang="en-US" altLang="zh-CN" sz="2400" b="1">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空气污染指数(AIR POLLUTION INDEX，简称API)，是将常规监测的几种空气污染物的浓度简化成为单一的概念性数值形式、并分级表征空气质量状况与空气污染的程度。空气污染指数是根据环境空气质量标准和各项污染物对人体健康和生态环境的影响来确定污染指数的分级及相应的污染物浓度限值。结果简明直观，使用方便，适用于表示城市的短期空气质量状况和变化趋势。</a:t>
            </a: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b="1">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空气污染指数越高，反应空气污染程度越严重。</a:t>
            </a:r>
          </a:p>
        </p:txBody>
      </p:sp>
      <p:pic>
        <p:nvPicPr>
          <p:cNvPr id="5" name="图片 4"/>
          <p:cNvPicPr>
            <a:picLocks noChangeAspect="1"/>
          </p:cNvPicPr>
          <p:nvPr/>
        </p:nvPicPr>
        <p:blipFill>
          <a:blip r:embed="rId7"/>
          <a:stretch>
            <a:fillRect/>
          </a:stretch>
        </p:blipFill>
        <p:spPr>
          <a:xfrm>
            <a:off x="3161030" y="1002665"/>
            <a:ext cx="8009890" cy="485203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3"/>
          <p:cNvSpPr/>
          <p:nvPr>
            <p:custDataLst>
              <p:tags r:id="rId2"/>
            </p:custDataLst>
          </p:nvPr>
        </p:nvSpPr>
        <p:spPr>
          <a:xfrm>
            <a:off x="6248400" y="1981200"/>
            <a:ext cx="5181600" cy="3657600"/>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5" name="矩形 12"/>
          <p:cNvSpPr/>
          <p:nvPr>
            <p:custDataLst>
              <p:tags r:id="rId3"/>
            </p:custDataLst>
          </p:nvPr>
        </p:nvSpPr>
        <p:spPr>
          <a:xfrm>
            <a:off x="609600" y="1981200"/>
            <a:ext cx="5181600" cy="3657600"/>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微软雅黑" panose="020B0503020204020204" pitchFamily="34" charset="-122"/>
              <a:ea typeface="微软雅黑" panose="020B0503020204020204" pitchFamily="34" charset="-122"/>
              <a:sym typeface="+mn-ea"/>
            </a:endParaRPr>
          </a:p>
        </p:txBody>
      </p:sp>
      <p:sp>
        <p:nvSpPr>
          <p:cNvPr id="16" name="矩形 14"/>
          <p:cNvSpPr/>
          <p:nvPr>
            <p:custDataLst>
              <p:tags r:id="rId4"/>
            </p:custDataLst>
          </p:nvPr>
        </p:nvSpPr>
        <p:spPr>
          <a:xfrm>
            <a:off x="762000" y="2133600"/>
            <a:ext cx="5181600" cy="3657600"/>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5"/>
            </p:custDataLst>
          </p:nvPr>
        </p:nvSpPr>
        <p:spPr>
          <a:xfrm>
            <a:off x="6400800" y="2133600"/>
            <a:ext cx="5181600" cy="3657600"/>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6"/>
            </p:custDataLst>
          </p:nvPr>
        </p:nvSpPr>
        <p:spPr>
          <a:xfrm>
            <a:off x="609600" y="585470"/>
            <a:ext cx="10972800" cy="762000"/>
          </a:xfrm>
          <a:prstGeom prst="rect">
            <a:avLst/>
          </a:prstGeom>
          <a:noFill/>
        </p:spPr>
        <p:txBody>
          <a:bodyPr wrap="square" lIns="63500" tIns="25400" rIns="63500" bIns="25400" rtlCol="0" anchor="t" anchorCtr="0">
            <a:noAutofit/>
          </a:bodyPr>
          <a:lstStyle/>
          <a:p>
            <a:pPr algn="l"/>
            <a:r>
              <a:rPr lang="zh-CN" altLang="en-US" sz="2300" b="1" spc="16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uFillTx/>
                <a:latin typeface="微软雅黑" panose="020B0503020204020204" pitchFamily="34" charset="-122"/>
                <a:ea typeface="微软雅黑" panose="020B0503020204020204" pitchFamily="34" charset="-122"/>
              </a:rPr>
              <a:t>我们一般将非数字形式的数据称为模拟数据，可以是空间和时间任意形态的函数。将此函数数字化的程序，即从模拟（analog）到数字（digital）数 据的转换过程被成为“数字化”。</a:t>
            </a:r>
          </a:p>
        </p:txBody>
      </p:sp>
      <p:pic>
        <p:nvPicPr>
          <p:cNvPr id="4" name="图片 3" descr="R9`$Q@1OW[KY}}L)UUIS{15"/>
          <p:cNvPicPr>
            <a:picLocks noChangeAspect="1"/>
          </p:cNvPicPr>
          <p:nvPr/>
        </p:nvPicPr>
        <p:blipFill>
          <a:blip r:embed="rId9"/>
          <a:stretch>
            <a:fillRect/>
          </a:stretch>
        </p:blipFill>
        <p:spPr>
          <a:xfrm>
            <a:off x="1637665" y="2044700"/>
            <a:ext cx="8516620" cy="3836035"/>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644"/>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TEMPLATE_THUMBS_INDEX" val="1、4、6、9、10、13、17、19、21"/>
  <p:tag name="KSO_WM_SLIDE_ID" val="custom20218644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18644"/>
  <p:tag name="KSO_WM_SLIDE_LAYOUT" val="a_b_f"/>
  <p:tag name="KSO_WM_SLIDE_LAYOUT_CNT" val="1_1_1"/>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18644_2"/>
  <p:tag name="KSO_WM_TEMPLATE_SUBCATEGORY" val="0"/>
  <p:tag name="KSO_WM_TEMPLATE_MASTER_TYPE" val="1"/>
  <p:tag name="KSO_WM_TEMPLATE_COLOR_TYPE"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18644"/>
  <p:tag name="KSO_WM_SLIDE_LAYOUT" val="a_l"/>
  <p:tag name="KSO_WM_SLIDE_LAYOUT_CNT" val="1_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39"/>
  <p:tag name="KSO_WM_UNIT_TYPE" val="m_i"/>
  <p:tag name="KSO_WM_UNIT_INDEX" val="1_1"/>
  <p:tag name="KSO_WM_UNIT_ID" val="diagram739_3*m_i*1_1"/>
  <p:tag name="KSO_WM_UNIT_CLEAR" val="1"/>
  <p:tag name="KSO_WM_UNIT_LAYERLEVEL" val="1_1"/>
  <p:tag name="KSO_WM_DIAGRAM_GROUP_CODE" val="m1-1"/>
  <p:tag name="KSO_WM_UNIT_LINE_FORE_SCHEMECOLOR_INDEX" val="6"/>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39"/>
  <p:tag name="KSO_WM_UNIT_TYPE" val="m_h_f"/>
  <p:tag name="KSO_WM_UNIT_INDEX" val="1_1_1"/>
  <p:tag name="KSO_WM_UNIT_ID" val="diagram739_3*m_h_f*1_1_1"/>
  <p:tag name="KSO_WM_UNIT_CLEAR" val="1"/>
  <p:tag name="KSO_WM_UNIT_LAYERLEVEL" val="1_1_1"/>
  <p:tag name="KSO_WM_UNIT_VALUE" val="20"/>
  <p:tag name="KSO_WM_UNIT_HIGHLIGHT" val="0"/>
  <p:tag name="KSO_WM_UNIT_COMPATIBLE" val="0"/>
  <p:tag name="KSO_WM_UNIT_PRESET_TEXT_INDEX" val="4"/>
  <p:tag name="KSO_WM_UNIT_PRESET_TEXT_LEN" val="20"/>
  <p:tag name="KSO_WM_DIAGRAM_GROUP_CODE" val="m1-1"/>
  <p:tag name="KSO_WM_UNIT_FILL_FORE_SCHEMECOLOR_INDEX" val="5"/>
  <p:tag name="KSO_WM_UNIT_FILL_TYPE" val="1"/>
  <p:tag name="KSO_WM_UNIT_TEXT_FILL_FORE_SCHEMECOLOR_INDEX" val="14"/>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39"/>
  <p:tag name="KSO_WM_UNIT_TYPE" val="m_h_f"/>
  <p:tag name="KSO_WM_UNIT_INDEX" val="1_2_1"/>
  <p:tag name="KSO_WM_UNIT_ID" val="diagram739_3*m_h_f*1_2_1"/>
  <p:tag name="KSO_WM_UNIT_CLEAR" val="1"/>
  <p:tag name="KSO_WM_UNIT_LAYERLEVEL" val="1_1_1"/>
  <p:tag name="KSO_WM_UNIT_VALUE" val="20"/>
  <p:tag name="KSO_WM_UNIT_HIGHLIGHT" val="0"/>
  <p:tag name="KSO_WM_UNIT_COMPATIBLE" val="0"/>
  <p:tag name="KSO_WM_UNIT_PRESET_TEXT_INDEX" val="4"/>
  <p:tag name="KSO_WM_UNIT_PRESET_TEXT_LEN" val="20"/>
  <p:tag name="KSO_WM_DIAGRAM_GROUP_CODE" val="m1-1"/>
  <p:tag name="KSO_WM_UNIT_FILL_FORE_SCHEMECOLOR_INDEX" val="5"/>
  <p:tag name="KSO_WM_UNIT_FILL_TYPE" val="1"/>
  <p:tag name="KSO_WM_UNIT_TEXT_FILL_FORE_SCHEMECOLOR_INDEX" val="14"/>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39"/>
  <p:tag name="KSO_WM_UNIT_TYPE" val="m_h_f"/>
  <p:tag name="KSO_WM_UNIT_INDEX" val="1_3_1"/>
  <p:tag name="KSO_WM_UNIT_ID" val="diagram739_3*m_h_f*1_3_1"/>
  <p:tag name="KSO_WM_UNIT_CLEAR" val="1"/>
  <p:tag name="KSO_WM_UNIT_LAYERLEVEL" val="1_1_1"/>
  <p:tag name="KSO_WM_UNIT_VALUE" val="20"/>
  <p:tag name="KSO_WM_UNIT_HIGHLIGHT" val="0"/>
  <p:tag name="KSO_WM_UNIT_COMPATIBLE" val="0"/>
  <p:tag name="KSO_WM_UNIT_PRESET_TEXT_INDEX" val="4"/>
  <p:tag name="KSO_WM_UNIT_PRESET_TEXT_LEN" val="20"/>
  <p:tag name="KSO_WM_DIAGRAM_GROUP_CODE" val="m1-1"/>
  <p:tag name="KSO_WM_UNIT_FILL_FORE_SCHEMECOLOR_INDEX" val="5"/>
  <p:tag name="KSO_WM_UNIT_FILL_TYPE" val="1"/>
  <p:tag name="KSO_WM_UNIT_TEXT_FILL_FORE_SCHEMECOLOR_INDEX" val="14"/>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18644_7"/>
  <p:tag name="KSO_WM_TEMPLATE_SUBCATEGORY" val="0"/>
  <p:tag name="KSO_WM_TEMPLATE_MASTER_TYPE" val="1"/>
  <p:tag name="KSO_WM_TEMPLATE_COLOR_TYPE"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18644"/>
  <p:tag name="KSO_WM_SLIDE_LAYOUT" val="a_f"/>
  <p:tag name="KSO_WM_SLIDE_LAYOUT_CNT" val="1_2"/>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8644_7*a*1"/>
  <p:tag name="KSO_WM_TEMPLATE_CATEGORY" val="custom"/>
  <p:tag name="KSO_WM_TEMPLATE_INDEX" val="20218644"/>
  <p:tag name="KSO_WM_UNIT_LAYERLEVEL" val="1"/>
  <p:tag name="KSO_WM_TAG_VERSION" val="1.0"/>
  <p:tag name="KSO_WM_BEAUTIFY_FLAG" val="#wm#"/>
  <p:tag name="KSO_WM_UNIT_PRESET_TEXT" val="年度工作概述"/>
</p:tagLst>
</file>

<file path=ppt/tags/tag1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
  <p:tag name="KSO_WM_UNIT_HIGHLIGHT" val="0"/>
  <p:tag name="KSO_WM_UNIT_COMPATIBLE" val="0"/>
  <p:tag name="KSO_WM_UNIT_DIAGRAM_ISNUMVISUAL" val="0"/>
  <p:tag name="KSO_WM_UNIT_DIAGRAM_ISREFERUNIT" val="0"/>
  <p:tag name="KSO_WM_UNIT_TYPE" val="f"/>
  <p:tag name="KSO_WM_UNIT_INDEX" val="2"/>
  <p:tag name="KSO_WM_UNIT_ID" val="custom20218644_7*f*2"/>
  <p:tag name="KSO_WM_TEMPLATE_CATEGORY" val="custom"/>
  <p:tag name="KSO_WM_TEMPLATE_INDEX" val="20218644"/>
  <p:tag name="KSO_WM_UNIT_LAYERLEVEL" val="1"/>
  <p:tag name="KSO_WM_TAG_VERSION" val="1.0"/>
  <p:tag name="KSO_WM_BEAUTIFY_FLAG" val="#wm#"/>
  <p:tag name="KSO_WM_UNIT_PRESET_TEXT" val="0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18644_7"/>
  <p:tag name="KSO_WM_TEMPLATE_SUBCATEGORY" val="0"/>
  <p:tag name="KSO_WM_TEMPLATE_MASTER_TYPE" val="1"/>
  <p:tag name="KSO_WM_TEMPLATE_COLOR_TYPE"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18644"/>
  <p:tag name="KSO_WM_SLIDE_LAYOUT" val="a_f"/>
  <p:tag name="KSO_WM_SLIDE_LAYOUT_CNT" val="1_2"/>
</p:tagLst>
</file>

<file path=ppt/tags/tag1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
  <p:tag name="KSO_WM_UNIT_HIGHLIGHT" val="0"/>
  <p:tag name="KSO_WM_UNIT_COMPATIBLE" val="0"/>
  <p:tag name="KSO_WM_UNIT_DIAGRAM_ISNUMVISUAL" val="0"/>
  <p:tag name="KSO_WM_UNIT_DIAGRAM_ISREFERUNIT" val="0"/>
  <p:tag name="KSO_WM_UNIT_TYPE" val="f"/>
  <p:tag name="KSO_WM_UNIT_INDEX" val="2"/>
  <p:tag name="KSO_WM_UNIT_ID" val="custom20218644_7*f*2"/>
  <p:tag name="KSO_WM_TEMPLATE_CATEGORY" val="custom"/>
  <p:tag name="KSO_WM_TEMPLATE_INDEX" val="20218644"/>
  <p:tag name="KSO_WM_UNIT_LAYERLEVEL" val="1"/>
  <p:tag name="KSO_WM_TAG_VERSION" val="1.0"/>
  <p:tag name="KSO_WM_BEAUTIFY_FLAG" val="#wm#"/>
  <p:tag name="KSO_WM_UNIT_PRESET_TEXT" val="0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18644_6*l_h_i*1_1_1"/>
  <p:tag name="KSO_WM_TEMPLATE_CATEGORY" val="custom"/>
  <p:tag name="KSO_WM_TEMPLATE_INDEX" val="2021864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18644_6*l_h_i*1_1_1"/>
  <p:tag name="KSO_WM_TEMPLATE_CATEGORY" val="custom"/>
  <p:tag name="KSO_WM_TEMPLATE_INDEX" val="2021864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18644_8"/>
  <p:tag name="KSO_WM_TEMPLATE_SUBCATEGORY" val="0"/>
  <p:tag name="KSO_WM_TEMPLATE_MASTER_TYPE" val="1"/>
  <p:tag name="KSO_WM_TEMPLATE_COLOR_TYPE" val="0"/>
  <p:tag name="KSO_WM_SLIDE_TYPE" val="text"/>
  <p:tag name="KSO_WM_SLIDE_SUBTYPE" val="picTxt"/>
  <p:tag name="KSO_WM_SLIDE_ITEM_CNT" val="0"/>
  <p:tag name="KSO_WM_SLIDE_INDEX" val="8"/>
  <p:tag name="KSO_WM_SLIDE_SIZE" val="793*415"/>
  <p:tag name="KSO_WM_SLIDE_POSITION" val="80*63"/>
  <p:tag name="KSO_WM_TAG_VERSION" val="1.0"/>
  <p:tag name="KSO_WM_BEAUTIFY_FLAG" val="#wm#"/>
  <p:tag name="KSO_WM_TEMPLATE_CATEGORY" val="custom"/>
  <p:tag name="KSO_WM_TEMPLATE_INDEX" val="20218644"/>
  <p:tag name="KSO_WM_SLIDE_LAYOUT" val="a_d_f"/>
  <p:tag name="KSO_WM_SLIDE_LAYOUT_CNT" val="1_1_1"/>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18644_10"/>
  <p:tag name="KSO_WM_TEMPLATE_SUBCATEGORY" val="0"/>
  <p:tag name="KSO_WM_TEMPLATE_MASTER_TYPE" val="1"/>
  <p:tag name="KSO_WM_TEMPLATE_COLOR_TYPE" val="0"/>
  <p:tag name="KSO_WM_SLIDE_TYPE" val="text"/>
  <p:tag name="KSO_WM_SLIDE_SUBTYPE" val="diag"/>
  <p:tag name="KSO_WM_SLIDE_ITEM_CNT" val="3"/>
  <p:tag name="KSO_WM_SLIDE_INDEX" val="10"/>
  <p:tag name="KSO_WM_SLIDE_SIZE" val="525.814*151.433"/>
  <p:tag name="KSO_WM_SLIDE_POSITION" val="217.093*207.299"/>
  <p:tag name="KSO_WM_DIAGRAM_GROUP_CODE" val="m1-1"/>
  <p:tag name="KSO_WM_SLIDE_DIAGTYPE" val="m"/>
  <p:tag name="KSO_WM_TAG_VERSION" val="1.0"/>
  <p:tag name="KSO_WM_BEAUTIFY_FLAG" val="#wm#"/>
  <p:tag name="KSO_WM_TEMPLATE_CATEGORY" val="custom"/>
  <p:tag name="KSO_WM_TEMPLATE_INDEX" val="20218644"/>
  <p:tag name="KSO_WM_SLIDE_LAYOUT" val="a_f_m"/>
  <p:tag name="KSO_WM_SLIDE_LAYOUT_CNT" val="1_1_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1"/>
  <p:tag name="KSO_WM_UNIT_ID" val="diagram20165054_1*p_h_i*1_1_1"/>
  <p:tag name="KSO_WM_TEMPLATE_CATEGORY" val="diagram"/>
  <p:tag name="KSO_WM_TEMPLATE_INDEX" val="20165054"/>
  <p:tag name="KSO_WM_UNIT_LAYERLEVEL" val="1_1_1"/>
  <p:tag name="KSO_WM_TAG_VERSION" val="1.0"/>
  <p:tag name="KSO_WM_BEAUTIFY_FLAG" val="#wm#"/>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2"/>
  <p:tag name="KSO_WM_UNIT_ID" val="diagram20165054_1*p_h_i*1_1_2"/>
  <p:tag name="KSO_WM_TEMPLATE_CATEGORY" val="diagram"/>
  <p:tag name="KSO_WM_TEMPLATE_INDEX" val="20165054"/>
  <p:tag name="KSO_WM_UNIT_LAYERLEVEL" val="1_1_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3"/>
  <p:tag name="KSO_WM_UNIT_ID" val="diagram20165054_1*p_h_i*1_1_3"/>
  <p:tag name="KSO_WM_TEMPLATE_CATEGORY" val="diagram"/>
  <p:tag name="KSO_WM_TEMPLATE_INDEX" val="20165054"/>
  <p:tag name="KSO_WM_UNIT_LAYERLEVEL" val="1_1_1"/>
  <p:tag name="KSO_WM_TAG_VERSION" val="1.0"/>
  <p:tag name="KSO_WM_BEAUTIFY_FLAG" val="#wm#"/>
  <p:tag name="KSO_WM_UNIT_FILL_FORE_SCHEMECOLOR_INDEX" val="14"/>
  <p:tag name="KSO_WM_UNIT_FILL_TYPE" val="1"/>
  <p:tag name="KSO_WM_UNIT_SHADOW_SCHEMECOLOR_INDEX" val="15"/>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BIND_DECORATION_IDS" val="diagram20165054_1*p_i*1_4;diagram20165054_1*p_i*1_3"/>
  <p:tag name="KSO_WM_UNIT_HIGHLIGHT" val="0"/>
  <p:tag name="KSO_WM_UNIT_COMPATIBLE" val="0"/>
  <p:tag name="KSO_WM_UNIT_DIAGRAM_ISNUMVISUAL" val="0"/>
  <p:tag name="KSO_WM_UNIT_DIAGRAM_ISREFERUNIT" val="0"/>
  <p:tag name="KSO_WM_DIAGRAM_GROUP_CODE" val="p1-1"/>
  <p:tag name="KSO_WM_UNIT_TYPE" val="p_h_i"/>
  <p:tag name="KSO_WM_UNIT_INDEX" val="1_1_4"/>
  <p:tag name="KSO_WM_UNIT_ID" val="diagram20165054_1*p_h_i*1_1_4"/>
  <p:tag name="KSO_WM_TEMPLATE_CATEGORY" val="diagram"/>
  <p:tag name="KSO_WM_TEMPLATE_INDEX" val="2016505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5"/>
  <p:tag name="KSO_WM_UNIT_ID" val="diagram20165054_1*p_h_i*1_1_5"/>
  <p:tag name="KSO_WM_TEMPLATE_CATEGORY" val="diagram"/>
  <p:tag name="KSO_WM_TEMPLATE_INDEX" val="20165054"/>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1_1"/>
  <p:tag name="KSO_WM_UNIT_ID" val="diagram20165054_1*p_h_h_i*1_1_1_1"/>
  <p:tag name="KSO_WM_TEMPLATE_CATEGORY" val="diagram"/>
  <p:tag name="KSO_WM_TEMPLATE_INDEX" val="20165054"/>
  <p:tag name="KSO_WM_UNIT_LAYERLEVEL" val="1_1_1_1"/>
  <p:tag name="KSO_WM_TAG_VERSION" val="1.0"/>
  <p:tag name="KSO_WM_BEAUTIFY_FLAG" val="#wm#"/>
  <p:tag name="KSO_WM_UNIT_FILL_FORE_SCHEMECOLOR_INDEX" val="14"/>
  <p:tag name="KSO_WM_UNIT_FILL_TYPE" val="1"/>
  <p:tag name="KSO_WM_UNIT_SHADOW_SCHEMECOLOR_INDEX" val="15"/>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BIND_DECORATION_IDS" val="diagram20165054_1*p_i*1_5"/>
  <p:tag name="KSO_WM_UNIT_HIGHLIGHT" val="0"/>
  <p:tag name="KSO_WM_UNIT_COMPATIBLE" val="0"/>
  <p:tag name="KSO_WM_UNIT_DIAGRAM_ISNUMVISUAL" val="0"/>
  <p:tag name="KSO_WM_UNIT_DIAGRAM_ISREFERUNIT" val="0"/>
  <p:tag name="KSO_WM_DIAGRAM_GROUP_CODE" val="p1-1"/>
  <p:tag name="KSO_WM_UNIT_TYPE" val="p_h_h_i"/>
  <p:tag name="KSO_WM_UNIT_INDEX" val="1_1_1_2"/>
  <p:tag name="KSO_WM_UNIT_ID" val="diagram20165054_1*p_h_h_i*1_1_1_2"/>
  <p:tag name="KSO_WM_TEMPLATE_CATEGORY" val="diagram"/>
  <p:tag name="KSO_WM_TEMPLATE_INDEX" val="20165054"/>
  <p:tag name="KSO_WM_UNIT_LAYERLEVEL" val="1_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3_1"/>
  <p:tag name="KSO_WM_UNIT_ID" val="diagram20165054_1*p_h_h_i*1_1_3_1"/>
  <p:tag name="KSO_WM_TEMPLATE_CATEGORY" val="diagram"/>
  <p:tag name="KSO_WM_TEMPLATE_INDEX" val="20165054"/>
  <p:tag name="KSO_WM_UNIT_LAYERLEVEL" val="1_1_1_1"/>
  <p:tag name="KSO_WM_TAG_VERSION" val="1.0"/>
  <p:tag name="KSO_WM_BEAUTIFY_FLAG" val="#wm#"/>
  <p:tag name="KSO_WM_UNIT_FILL_FORE_SCHEMECOLOR_INDEX" val="14"/>
  <p:tag name="KSO_WM_UNIT_FILL_TYPE" val="1"/>
  <p:tag name="KSO_WM_UNIT_SHADOW_SCHEMECOLOR_INDEX" val="15"/>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BIND_DECORATION_IDS" val="diagram20165054_1*p_i*1_7"/>
  <p:tag name="KSO_WM_UNIT_HIGHLIGHT" val="0"/>
  <p:tag name="KSO_WM_UNIT_COMPATIBLE" val="0"/>
  <p:tag name="KSO_WM_UNIT_DIAGRAM_ISNUMVISUAL" val="0"/>
  <p:tag name="KSO_WM_UNIT_DIAGRAM_ISREFERUNIT" val="0"/>
  <p:tag name="KSO_WM_DIAGRAM_GROUP_CODE" val="p1-1"/>
  <p:tag name="KSO_WM_UNIT_TYPE" val="p_h_h_i"/>
  <p:tag name="KSO_WM_UNIT_INDEX" val="1_1_3_2"/>
  <p:tag name="KSO_WM_UNIT_ID" val="diagram20165054_1*p_h_h_i*1_1_3_2"/>
  <p:tag name="KSO_WM_TEMPLATE_CATEGORY" val="diagram"/>
  <p:tag name="KSO_WM_TEMPLATE_INDEX" val="20165054"/>
  <p:tag name="KSO_WM_UNIT_LAYERLEVEL" val="1_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p1-1"/>
  <p:tag name="KSO_WM_UNIT_TYPE" val="p_h_f"/>
  <p:tag name="KSO_WM_UNIT_INDEX" val="1_1_1"/>
  <p:tag name="KSO_WM_UNIT_ID" val="diagram20165054_1*p_h_f*1_1_1"/>
  <p:tag name="KSO_WM_TEMPLATE_CATEGORY" val="diagram"/>
  <p:tag name="KSO_WM_TEMPLATE_INDEX" val="20165054"/>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p1-1"/>
  <p:tag name="KSO_WM_UNIT_TYPE" val="p_h_h_f"/>
  <p:tag name="KSO_WM_UNIT_INDEX" val="1_1_1_1"/>
  <p:tag name="KSO_WM_UNIT_ID" val="diagram20165054_1*p_h_h_f*1_1_1_1"/>
  <p:tag name="KSO_WM_TEMPLATE_CATEGORY" val="diagram"/>
  <p:tag name="KSO_WM_TEMPLATE_INDEX" val="20165054"/>
  <p:tag name="KSO_WM_UNIT_LAYERLEVEL" val="1_1_1_1"/>
  <p:tag name="KSO_WM_TAG_VERSION" val="1.0"/>
  <p:tag name="KSO_WM_BEAUTIFY_FLAG" val="#wm#"/>
  <p:tag name="KSO_WM_UNIT_PRESET_TEXT" val="添加标题"/>
  <p:tag name="KSO_WM_UNIT_TEXT_FILL_FORE_SCHEMECOLOR_INDEX" val="14"/>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p1-1"/>
  <p:tag name="KSO_WM_UNIT_TYPE" val="p_h_h_f"/>
  <p:tag name="KSO_WM_UNIT_INDEX" val="1_1_3_1"/>
  <p:tag name="KSO_WM_UNIT_ID" val="diagram20165054_1*p_h_h_f*1_1_3_1"/>
  <p:tag name="KSO_WM_TEMPLATE_CATEGORY" val="diagram"/>
  <p:tag name="KSO_WM_TEMPLATE_INDEX" val="20165054"/>
  <p:tag name="KSO_WM_UNIT_LAYERLEVEL" val="1_1_1_1"/>
  <p:tag name="KSO_WM_TAG_VERSION" val="1.0"/>
  <p:tag name="KSO_WM_BEAUTIFY_FLAG" val="#wm#"/>
  <p:tag name="KSO_WM_UNIT_PRESET_TEXT" val="添加标题"/>
  <p:tag name="KSO_WM_UNIT_TEXT_FILL_FORE_SCHEMECOLOR_INDEX" val="14"/>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6"/>
  <p:tag name="KSO_WM_UNIT_ID" val="diagram20165054_1*p_h_i*1_1_6"/>
  <p:tag name="KSO_WM_TEMPLATE_CATEGORY" val="diagram"/>
  <p:tag name="KSO_WM_TEMPLATE_INDEX" val="20165054"/>
  <p:tag name="KSO_WM_UNIT_LAYERLEVEL" val="1_1_1"/>
  <p:tag name="KSO_WM_TAG_VERSION" val="1.0"/>
  <p:tag name="KSO_WM_BEAUTIFY_FLAG" val="#wm#"/>
  <p:tag name="KSO_WM_UNIT_LINE_FORE_SCHEMECOLOR_INDEX" val="5"/>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7"/>
  <p:tag name="KSO_WM_UNIT_ID" val="diagram20165054_1*p_h_i*1_1_7"/>
  <p:tag name="KSO_WM_TEMPLATE_CATEGORY" val="diagram"/>
  <p:tag name="KSO_WM_TEMPLATE_INDEX" val="20165054"/>
  <p:tag name="KSO_WM_UNIT_LAYERLEVEL" val="1_1_1"/>
  <p:tag name="KSO_WM_TAG_VERSION" val="1.0"/>
  <p:tag name="KSO_WM_BEAUTIFY_FLAG" val="#wm#"/>
  <p:tag name="KSO_WM_UNIT_LINE_FORE_SCHEMECOLOR_INDEX" val="5"/>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BIND_DECORATION_IDS" val="diagram20165054_1*p_i*1_5"/>
  <p:tag name="KSO_WM_UNIT_HIGHLIGHT" val="0"/>
  <p:tag name="KSO_WM_UNIT_COMPATIBLE" val="0"/>
  <p:tag name="KSO_WM_UNIT_DIAGRAM_ISNUMVISUAL" val="0"/>
  <p:tag name="KSO_WM_UNIT_DIAGRAM_ISREFERUNIT" val="0"/>
  <p:tag name="KSO_WM_DIAGRAM_GROUP_CODE" val="p1-1"/>
  <p:tag name="KSO_WM_UNIT_TYPE" val="p_h_h_i"/>
  <p:tag name="KSO_WM_UNIT_INDEX" val="1_1_1_2"/>
  <p:tag name="KSO_WM_UNIT_ID" val="diagram20165054_1*p_h_h_i*1_1_1_2"/>
  <p:tag name="KSO_WM_TEMPLATE_CATEGORY" val="diagram"/>
  <p:tag name="KSO_WM_TEMPLATE_INDEX" val="20165054"/>
  <p:tag name="KSO_WM_UNIT_LAYERLEVEL" val="1_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BIND_DECORATION_IDS" val="diagram20165054_1*p_i*1_6"/>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2"/>
  <p:tag name="KSO_WM_UNIT_ID" val="diagram20165054_1*p_h_h_i*1_1_2_2"/>
  <p:tag name="KSO_WM_TEMPLATE_CATEGORY" val="diagram"/>
  <p:tag name="KSO_WM_TEMPLATE_INDEX" val="20165054"/>
  <p:tag name="KSO_WM_UNIT_LAYERLEVEL" val="1_1_1_1"/>
  <p:tag name="KSO_WM_TAG_VERSION" val="1.0"/>
  <p:tag name="KSO_WM_BEAUTIFY_FLAG" val="#wm#"/>
  <p:tag name="KSO_WM_UNIT_FILL_FORE_SCHEMECOLOR_INDEX" val="5"/>
  <p:tag name="KSO_WM_UNIT_FILL_TYPE" val="1"/>
  <p:tag name="KSO_WM_UNIT_SHADOW_SCHEMECOLOR_INDEX" val="13"/>
  <p:tag name="KSO_WM_UNIT_TEXT_FILL_FORE_SCHEMECOLOR_INDEX" val="14"/>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6"/>
  <p:tag name="KSO_WM_UNIT_ID" val="diagram20165054_1*p_h_i*1_1_6"/>
  <p:tag name="KSO_WM_TEMPLATE_CATEGORY" val="diagram"/>
  <p:tag name="KSO_WM_TEMPLATE_INDEX" val="20165054"/>
  <p:tag name="KSO_WM_UNIT_LAYERLEVEL" val="1_1_1"/>
  <p:tag name="KSO_WM_TAG_VERSION" val="1.0"/>
  <p:tag name="KSO_WM_BEAUTIFY_FLAG" val="#wm#"/>
  <p:tag name="KSO_WM_UNIT_LINE_FORE_SCHEMECOLOR_INDEX" val="5"/>
  <p:tag name="KSO_WM_UNIT_LINE_FILL_TYPE"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7"/>
  <p:tag name="KSO_WM_UNIT_ID" val="diagram20165054_1*p_h_i*1_1_7"/>
  <p:tag name="KSO_WM_TEMPLATE_CATEGORY" val="diagram"/>
  <p:tag name="KSO_WM_TEMPLATE_INDEX" val="20165054"/>
  <p:tag name="KSO_WM_UNIT_LAYERLEVEL" val="1_1_1"/>
  <p:tag name="KSO_WM_TAG_VERSION" val="1.0"/>
  <p:tag name="KSO_WM_BEAUTIFY_FLAG" val="#wm#"/>
  <p:tag name="KSO_WM_UNIT_LINE_FORE_SCHEMECOLOR_INDEX" val="5"/>
  <p:tag name="KSO_WM_UNIT_LINE_FILL_TYPE"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i"/>
  <p:tag name="KSO_WM_UNIT_INDEX" val="1_1_8"/>
  <p:tag name="KSO_WM_UNIT_ID" val="diagram20165054_1*p_h_i*1_1_8"/>
  <p:tag name="KSO_WM_TEMPLATE_CATEGORY" val="diagram"/>
  <p:tag name="KSO_WM_TEMPLATE_INDEX" val="20165054"/>
  <p:tag name="KSO_WM_UNIT_LAYERLEVEL" val="1_1_1"/>
  <p:tag name="KSO_WM_TAG_VERSION" val="1.0"/>
  <p:tag name="KSO_WM_BEAUTIFY_FLAG" val="#wm#"/>
  <p:tag name="KSO_WM_UNIT_LINE_FORE_SCHEMECOLOR_INDEX" val="5"/>
  <p:tag name="KSO_WM_UNIT_LINE_FILL_TYPE" val="2"/>
</p:tagLst>
</file>

<file path=ppt/tags/tag145.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0-12-09T18:05:35&quot;,&quot;maxSize&quot;:{&quot;size1&quot;:32.5},&quot;minSize&quot;:{&quot;size1&quot;:32.5},&quot;normalSize&quot;:{&quot;size1&quot;:32.5},&quot;subLayout&quot;:[{&quot;id&quot;:&quot;2020-12-09T18:05:35&quot;,&quot;margin&quot;:{&quot;bottom&quot;:6.7729997634887695,&quot;left&quot;:1.6929999589920044,&quot;right&quot;:2.1170001029968262,&quot;top&quot;:5.9270000457763672},&quot;type&quot;:0},{&quot;id&quot;:&quot;2020-12-09T18:05:35&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745afafe44fab1839bd05"/>
  <p:tag name="KSO_WM_SLIDE_BK_DARK_LIGHT" val="2"/>
  <p:tag name="KSO_WM_SLIDE_BACKGROUND_TYPE" val="general"/>
  <p:tag name="KSO_WM_SLIDE_SUPPORT_FEATURE_TYPE" val="3"/>
  <p:tag name="KSO_WM_TEMPLATE_ASSEMBLE_XID" val="5fd0a16e1fa9d42129dcc85d"/>
  <p:tag name="KSO_WM_TEMPLATE_ASSEMBLE_GROUPID" val="5fd0a16e1fa9d42129dcc85d"/>
  <p:tag name="KSO_WM_SLIDE_ID" val="custom20218644_15"/>
  <p:tag name="KSO_WM_TEMPLATE_SUBCATEGORY" val="21"/>
  <p:tag name="KSO_WM_TEMPLATE_MASTER_TYPE" val="1"/>
  <p:tag name="KSO_WM_TEMPLATE_COLOR_TYPE" val="1"/>
  <p:tag name="KSO_WM_SLIDE_TYPE" val="text"/>
  <p:tag name="KSO_WM_SLIDE_SUBTYPE" val="picTxt"/>
  <p:tag name="KSO_WM_SLIDE_ITEM_CNT" val="0"/>
  <p:tag name="KSO_WM_SLIDE_INDEX" val="15"/>
  <p:tag name="KSO_WM_SLIDE_SIZE" val="840*396"/>
  <p:tag name="KSO_WM_SLIDE_POSITION" val="48*71"/>
  <p:tag name="KSO_WM_TAG_VERSION" val="1.0"/>
  <p:tag name="KSO_WM_BEAUTIFY_FLAG" val="#wm#"/>
  <p:tag name="KSO_WM_TEMPLATE_CATEGORY" val="custom"/>
  <p:tag name="KSO_WM_TEMPLATE_INDEX" val="20218644"/>
  <p:tag name="KSO_WM_SLIDE_LAYOUT" val="a_d"/>
  <p:tag name="KSO_WM_SLIDE_LAYOUT_CNT" val="1_1"/>
</p:tagLst>
</file>

<file path=ppt/tags/tag146.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000cd5423ac44201a1868fd1c80bc871&quot;,&quot;X&quot;:{&quot;Pos&quot;:1},&quot;Y&quot;:{&quot;Pos&quot;:2}},&quot;whChangeMode&quot;:0}"/>
  <p:tag name="KSO_WM_UNIT_DEC_AREA_ID" val="f52997c84f5d411ca4b1cea93c5b5140"/>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TEMPLATE_ASSEMBLE_XID" val="5fd0a16e1fa9d42129dcc85d"/>
  <p:tag name="KSO_WM_TEMPLATE_ASSEMBLE_GROUPID" val="5fd0a16e1fa9d42129dcc85d"/>
  <p:tag name="KSO_WM_UNIT_VALUE" val="10"/>
  <p:tag name="KSO_WM_UNIT_HIGHLIGHT" val="0"/>
  <p:tag name="KSO_WM_UNIT_COMPATIBLE" val="0"/>
  <p:tag name="KSO_WM_UNIT_DIAGRAM_ISNUMVISUAL" val="0"/>
  <p:tag name="KSO_WM_UNIT_DIAGRAM_ISREFERUNIT" val="0"/>
  <p:tag name="KSO_WM_UNIT_TYPE" val="i"/>
  <p:tag name="KSO_WM_UNIT_INDEX" val="1"/>
  <p:tag name="KSO_WM_UNIT_ID" val="custom20218644_15*i*1"/>
  <p:tag name="KSO_WM_TEMPLATE_CATEGORY" val="custom"/>
  <p:tag name="KSO_WM_TEMPLATE_INDEX" val="20218644"/>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TEMPLATE_ASSEMBLE_XID" val="5fd0a16e1fa9d42129dcc85d"/>
  <p:tag name="KSO_WM_TEMPLATE_ASSEMBLE_GROUPID" val="5fd0a16e1fa9d42129dcc85d"/>
  <p:tag name="KSO_WM_UNIT_VALUE" val="738"/>
  <p:tag name="KSO_WM_UNIT_HIGHLIGHT" val="0"/>
  <p:tag name="KSO_WM_UNIT_COMPATIBLE" val="0"/>
  <p:tag name="KSO_WM_UNIT_DIAGRAM_ISNUMVISUAL" val="0"/>
  <p:tag name="KSO_WM_UNIT_DIAGRAM_ISREFERUNIT" val="0"/>
  <p:tag name="KSO_WM_UNIT_TYPE" val="i"/>
  <p:tag name="KSO_WM_UNIT_INDEX" val="2"/>
  <p:tag name="KSO_WM_UNIT_ID" val="custom20218644_15*i*2"/>
  <p:tag name="KSO_WM_TEMPLATE_CATEGORY" val="custom"/>
  <p:tag name="KSO_WM_TEMPLATE_INDEX" val="2021864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CHIP_GROUPID" val="5e7881253197e252a37019b5"/>
  <p:tag name="KSO_WM_CHIP_XID" val="5e7881253197e252a37019b6"/>
  <p:tag name="KSO_WM_UNIT_DEC_AREA_ID" val="000cd5423ac44201a1868fd1c80bc8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5f47e5526164e2e9564557c648014c1"/>
  <p:tag name="KSO_WM_UNIT_TEXT_FILL_FORE_SCHEMECOLOR_INDEX_BRIGHTNESS" val="0"/>
  <p:tag name="KSO_WM_UNIT_TEXT_FILL_FORE_SCHEMECOLOR_INDEX" val="13"/>
  <p:tag name="KSO_WM_UNIT_TEXT_FILL_TYPE" val="1"/>
  <p:tag name="KSO_WM_TEMPLATE_ASSEMBLE_XID" val="5fd0a16e1fa9d42129dcc85d"/>
  <p:tag name="KSO_WM_TEMPLATE_ASSEMBLE_GROUPID" val="5fd0a16e1fa9d42129dcc85d"/>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644_15*a*1"/>
  <p:tag name="KSO_WM_TEMPLATE_CATEGORY" val="custom"/>
  <p:tag name="KSO_WM_TEMPLATE_INDEX" val="20218644"/>
  <p:tag name="KSO_WM_UNIT_LAYERLEVEL" val="1"/>
  <p:tag name="KSO_WM_TAG_VERSION" val="1.0"/>
  <p:tag name="KSO_WM_BEAUTIFY_FLAG" val="#wm#"/>
  <p:tag name="KSO_WM_UNIT_PRESET_TEXT" val="添加标题"/>
</p:tagLst>
</file>

<file path=ppt/tags/tag149.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0-12-09T18:05:35&quot;,&quot;maxSize&quot;:{&quot;size1&quot;:32.5},&quot;minSize&quot;:{&quot;size1&quot;:32.5},&quot;normalSize&quot;:{&quot;size1&quot;:32.5},&quot;subLayout&quot;:[{&quot;id&quot;:&quot;2020-12-09T18:05:35&quot;,&quot;margin&quot;:{&quot;bottom&quot;:6.7729997634887695,&quot;left&quot;:1.6929999589920044,&quot;right&quot;:2.1170001029968262,&quot;top&quot;:5.9270000457763672},&quot;type&quot;:0},{&quot;id&quot;:&quot;2020-12-09T18:05:35&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745afafe44fab1839bd05"/>
  <p:tag name="KSO_WM_SLIDE_BK_DARK_LIGHT" val="2"/>
  <p:tag name="KSO_WM_SLIDE_BACKGROUND_TYPE" val="general"/>
  <p:tag name="KSO_WM_SLIDE_SUPPORT_FEATURE_TYPE" val="3"/>
  <p:tag name="KSO_WM_TEMPLATE_ASSEMBLE_XID" val="5fd0a16e1fa9d42129dcc85d"/>
  <p:tag name="KSO_WM_TEMPLATE_ASSEMBLE_GROUPID" val="5fd0a16e1fa9d42129dcc85d"/>
  <p:tag name="KSO_WM_SLIDE_ID" val="custom20218644_15"/>
  <p:tag name="KSO_WM_TEMPLATE_SUBCATEGORY" val="21"/>
  <p:tag name="KSO_WM_TEMPLATE_MASTER_TYPE" val="1"/>
  <p:tag name="KSO_WM_TEMPLATE_COLOR_TYPE" val="1"/>
  <p:tag name="KSO_WM_SLIDE_TYPE" val="text"/>
  <p:tag name="KSO_WM_SLIDE_SUBTYPE" val="picTxt"/>
  <p:tag name="KSO_WM_SLIDE_ITEM_CNT" val="0"/>
  <p:tag name="KSO_WM_SLIDE_INDEX" val="15"/>
  <p:tag name="KSO_WM_SLIDE_SIZE" val="840*396"/>
  <p:tag name="KSO_WM_SLIDE_POSITION" val="48*71"/>
  <p:tag name="KSO_WM_TAG_VERSION" val="1.0"/>
  <p:tag name="KSO_WM_BEAUTIFY_FLAG" val="#wm#"/>
  <p:tag name="KSO_WM_TEMPLATE_CATEGORY" val="custom"/>
  <p:tag name="KSO_WM_TEMPLATE_INDEX" val="20218644"/>
  <p:tag name="KSO_WM_SLIDE_LAYOUT" val="a_d"/>
  <p:tag name="KSO_WM_SLIDE_LAYOUT_CNT" val="1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000cd5423ac44201a1868fd1c80bc871&quot;,&quot;X&quot;:{&quot;Pos&quot;:1},&quot;Y&quot;:{&quot;Pos&quot;:2}},&quot;whChangeMode&quot;:0}"/>
  <p:tag name="KSO_WM_UNIT_DEC_AREA_ID" val="f52997c84f5d411ca4b1cea93c5b5140"/>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TEMPLATE_ASSEMBLE_XID" val="5fd0a16e1fa9d42129dcc85d"/>
  <p:tag name="KSO_WM_TEMPLATE_ASSEMBLE_GROUPID" val="5fd0a16e1fa9d42129dcc85d"/>
  <p:tag name="KSO_WM_UNIT_VALUE" val="10"/>
  <p:tag name="KSO_WM_UNIT_HIGHLIGHT" val="0"/>
  <p:tag name="KSO_WM_UNIT_COMPATIBLE" val="0"/>
  <p:tag name="KSO_WM_UNIT_DIAGRAM_ISNUMVISUAL" val="0"/>
  <p:tag name="KSO_WM_UNIT_DIAGRAM_ISREFERUNIT" val="0"/>
  <p:tag name="KSO_WM_UNIT_TYPE" val="i"/>
  <p:tag name="KSO_WM_UNIT_INDEX" val="1"/>
  <p:tag name="KSO_WM_UNIT_ID" val="custom20218644_15*i*1"/>
  <p:tag name="KSO_WM_TEMPLATE_CATEGORY" val="custom"/>
  <p:tag name="KSO_WM_TEMPLATE_INDEX" val="20218644"/>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TEMPLATE_ASSEMBLE_XID" val="5fd0a16e1fa9d42129dcc85d"/>
  <p:tag name="KSO_WM_TEMPLATE_ASSEMBLE_GROUPID" val="5fd0a16e1fa9d42129dcc85d"/>
  <p:tag name="KSO_WM_UNIT_VALUE" val="738"/>
  <p:tag name="KSO_WM_UNIT_HIGHLIGHT" val="0"/>
  <p:tag name="KSO_WM_UNIT_COMPATIBLE" val="0"/>
  <p:tag name="KSO_WM_UNIT_DIAGRAM_ISNUMVISUAL" val="0"/>
  <p:tag name="KSO_WM_UNIT_DIAGRAM_ISREFERUNIT" val="0"/>
  <p:tag name="KSO_WM_UNIT_TYPE" val="i"/>
  <p:tag name="KSO_WM_UNIT_INDEX" val="2"/>
  <p:tag name="KSO_WM_UNIT_ID" val="custom20218644_15*i*2"/>
  <p:tag name="KSO_WM_TEMPLATE_CATEGORY" val="custom"/>
  <p:tag name="KSO_WM_TEMPLATE_INDEX" val="20218644"/>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CHIP_GROUPID" val="5e7881253197e252a37019b5"/>
  <p:tag name="KSO_WM_CHIP_XID" val="5e7881253197e252a37019b6"/>
  <p:tag name="KSO_WM_UNIT_DEC_AREA_ID" val="000cd5423ac44201a1868fd1c80bc8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5f47e5526164e2e9564557c648014c1"/>
  <p:tag name="KSO_WM_UNIT_TEXT_FILL_FORE_SCHEMECOLOR_INDEX_BRIGHTNESS" val="0"/>
  <p:tag name="KSO_WM_UNIT_TEXT_FILL_FORE_SCHEMECOLOR_INDEX" val="13"/>
  <p:tag name="KSO_WM_UNIT_TEXT_FILL_TYPE" val="1"/>
  <p:tag name="KSO_WM_TEMPLATE_ASSEMBLE_XID" val="5fd0a16e1fa9d42129dcc85d"/>
  <p:tag name="KSO_WM_TEMPLATE_ASSEMBLE_GROUPID" val="5fd0a16e1fa9d42129dcc85d"/>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644_15*a*1"/>
  <p:tag name="KSO_WM_TEMPLATE_CATEGORY" val="custom"/>
  <p:tag name="KSO_WM_TEMPLATE_INDEX" val="20218644"/>
  <p:tag name="KSO_WM_UNIT_LAYERLEVEL" val="1"/>
  <p:tag name="KSO_WM_TAG_VERSION" val="1.0"/>
  <p:tag name="KSO_WM_BEAUTIFY_FLAG" val="#wm#"/>
  <p:tag name="KSO_WM_UNIT_PRESET_TEXT" val="添加标题"/>
</p:tagLst>
</file>

<file path=ppt/tags/tag15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0-12-09T11:00:17&quot;,&quot;maxSize&quot;:{&quot;size1&quot;:26.699999999999999},&quot;minSize&quot;:{&quot;size1&quot;:20},&quot;normalSize&quot;:{&quot;size1&quot;:24.600000000000001},&quot;subLayout&quot;:[{&quot;id&quot;:&quot;2020-12-09T11:00:17&quot;,&quot;margin&quot;:{&quot;bottom&quot;:0.026000002399086952,&quot;left&quot;:1.6929999589920044,&quot;right&quot;:1.6929999589920044,&quot;top&quot;:1.6929999589920044},&quot;type&quot;:0},{&quot;direction&quot;:1,&quot;id&quot;:&quot;2020-12-09T11:00:17&quot;,&quot;maxSize&quot;:{&quot;size1&quot;:62.5},&quot;minSize&quot;:{&quot;size1&quot;:30},&quot;normalSize&quot;:{&quot;size1&quot;:46.299999999999997},&quot;subLayout&quot;:[{&quot;id&quot;:&quot;2020-12-09T11:00:17&quot;,&quot;margin&quot;:{&quot;bottom&quot;:2.5399999618530273,&quot;left&quot;:2.9630000591278076,&quot;right&quot;:0.026000002399086952,&quot;top&quot;:2.0899999141693115},&quot;type&quot;:0},{&quot;id&quot;:&quot;2020-12-09T11:00:17&quot;,&quot;margin&quot;:{&quot;bottom&quot;:2.5399999618530273,&quot;left&quot;:2.9630000591278076,&quot;right&quot;:2.5399999618530273,&quot;top&quot;:2.1170001029968262},&quot;type&quot;:0}],&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ee1ca4d6848d78f644aec"/>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big_font&quot;:false,&quot;picture_toward&quot;:0,&quot;picture_dockside&quot;:[],&quot;fill_id&quot;:&quot;2309cd69c72c4ec9add97218b8be879d&quot;,&quot;fill_align&quot;:&quot;cm&quot;,&quot;chip_types&quot;:[&quot;text&quot;,&quot;picture&quot;]},{&quot;text_align&quot;:&quot;lm&quot;,&quot;text_direction&quot;:&quot;horizontal&quot;,&quot;support_big_font&quot;:false,&quot;picture_toward&quot;:0,&quot;picture_dockside&quot;:[],&quot;fill_id&quot;:&quot;f9453295f896499082c4596d22b07337&quot;,&quot;fill_align&quot;:&quot;cm&quot;,&quot;chip_types&quot;:[&quot;text&quot;,&quot;picture&quot;]}]]"/>
  <p:tag name="KSO_WM_CHIP_DECFILLPROP" val="[]"/>
  <p:tag name="KSO_WM_CHIP_GROUPID" val="5f5ee1ca4d6848d78f644aec"/>
  <p:tag name="KSO_WM_SLIDE_BK_DARK_LIGHT" val="2"/>
  <p:tag name="KSO_WM_SLIDE_BACKGROUND_TYPE" val="general"/>
  <p:tag name="KSO_WM_SLIDE_SUPPORT_FEATURE_TYPE" val="0"/>
  <p:tag name="KSO_WM_TEMPLATE_ASSEMBLE_XID" val="5fd03d15731c600c306e6e9a"/>
  <p:tag name="KSO_WM_TEMPLATE_ASSEMBLE_GROUPID" val="5fd03d15731c600c306e6e9a"/>
  <p:tag name="KSO_WM_SLIDE_ID" val="custom20218644_16"/>
  <p:tag name="KSO_WM_TEMPLATE_SUBCATEGORY" val="21"/>
  <p:tag name="KSO_WM_TEMPLATE_MASTER_TYPE" val="1"/>
  <p:tag name="KSO_WM_TEMPLATE_COLOR_TYPE" val="1"/>
  <p:tag name="KSO_WM_SLIDE_TYPE" val="text"/>
  <p:tag name="KSO_WM_SLIDE_SUBTYPE" val="picTxt"/>
  <p:tag name="KSO_WM_SLIDE_ITEM_CNT" val="0"/>
  <p:tag name="KSO_WM_SLIDE_INDEX" val="16"/>
  <p:tag name="KSO_WM_SLIDE_SIZE" val="864*384"/>
  <p:tag name="KSO_WM_SLIDE_POSITION" val="48*72"/>
  <p:tag name="KSO_WM_TAG_VERSION" val="1.0"/>
  <p:tag name="KSO_WM_BEAUTIFY_FLAG" val="#wm#"/>
  <p:tag name="KSO_WM_TEMPLATE_CATEGORY" val="custom"/>
  <p:tag name="KSO_WM_TEMPLATE_INDEX" val="20218644"/>
  <p:tag name="KSO_WM_SLIDE_LAYOUT" val="a_d"/>
  <p:tag name="KSO_WM_SLIDE_LAYOUT_CNT" val="1_2"/>
</p:tagLst>
</file>

<file path=ppt/tags/tag15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8df1b6387b3340eabfbfda8dd9dca015"/>
  <p:tag name="KSO_WM_UNIT_DECORATE_INFO" val="{&quot;DecorateInfoH&quot;:{&quot;IsAbs&quot;:false},&quot;DecorateInfoW&quot;:{&quot;IsAbs&quot;:false},&quot;DecorateInfoX&quot;:{&quot;IsAbs&quot;:true,&quot;Pos&quot;:2},&quot;DecorateInfoY&quot;:{&quot;IsAbs&quot;:true,&quot;Pos&quot;:2},&quot;ReferentInfo&quot;:{&quot;Id&quot;:&quot;81354e6ecd034f349cbf4f42226598bc&quot;,&quot;X&quot;:{&quot;Pos&quot;:2},&quot;Y&quot;:{&quot;Pos&quot;:2}},&quot;whChangeMode&quot;:1}"/>
  <p:tag name="KSO_WM_CHIP_GROUPID" val="5f5ee1ca4d6848d78f644aec"/>
  <p:tag name="KSO_WM_CHIP_XID" val="5f5ee1ca4d6848d78f644ae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TEMPLATE_ASSEMBLE_XID" val="5fd03d15731c600c306e6e9a"/>
  <p:tag name="KSO_WM_TEMPLATE_ASSEMBLE_GROUPID" val="5fd03d15731c600c306e6e9a"/>
  <p:tag name="KSO_WM_UNIT_VALUE" val="286"/>
  <p:tag name="KSO_WM_UNIT_HIGHLIGHT" val="0"/>
  <p:tag name="KSO_WM_UNIT_COMPATIBLE" val="0"/>
  <p:tag name="KSO_WM_UNIT_DIAGRAM_ISNUMVISUAL" val="0"/>
  <p:tag name="KSO_WM_UNIT_DIAGRAM_ISREFERUNIT" val="0"/>
  <p:tag name="KSO_WM_UNIT_TYPE" val="i"/>
  <p:tag name="KSO_WM_UNIT_INDEX" val="1"/>
  <p:tag name="KSO_WM_UNIT_ID" val="custom20218644_16*i*1"/>
  <p:tag name="KSO_WM_TEMPLATE_CATEGORY" val="custom"/>
  <p:tag name="KSO_WM_TEMPLATE_INDEX" val="20218644"/>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4a9e4fd33b3f4581a514a09e6db1ba53"/>
  <p:tag name="KSO_WM_UNIT_DECORATE_INFO" val="{&quot;DecorateInfoH&quot;:{&quot;IsAbs&quot;:false},&quot;DecorateInfoW&quot;:{&quot;IsAbs&quot;:false},&quot;DecorateInfoX&quot;:{&quot;IsAbs&quot;:true,&quot;Pos&quot;:2},&quot;DecorateInfoY&quot;:{&quot;IsAbs&quot;:true,&quot;Pos&quot;:2},&quot;ReferentInfo&quot;:{&quot;Id&quot;:&quot;cc55220dfe034450b8ee9e7f0d22714e&quot;,&quot;X&quot;:{&quot;Pos&quot;:2},&quot;Y&quot;:{&quot;Pos&quot;:2}},&quot;whChangeMode&quot;:1}"/>
  <p:tag name="KSO_WM_CHIP_GROUPID" val="5f5ee1ca4d6848d78f644aec"/>
  <p:tag name="KSO_WM_CHIP_XID" val="5f5ee1ca4d6848d78f644ae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TEMPLATE_ASSEMBLE_XID" val="5fd03d15731c600c306e6e9a"/>
  <p:tag name="KSO_WM_TEMPLATE_ASSEMBLE_GROUPID" val="5fd03d15731c600c306e6e9a"/>
  <p:tag name="KSO_WM_UNIT_VALUE" val="286"/>
  <p:tag name="KSO_WM_UNIT_HIGHLIGHT" val="0"/>
  <p:tag name="KSO_WM_UNIT_COMPATIBLE" val="0"/>
  <p:tag name="KSO_WM_UNIT_DIAGRAM_ISNUMVISUAL" val="0"/>
  <p:tag name="KSO_WM_UNIT_DIAGRAM_ISREFERUNIT" val="0"/>
  <p:tag name="KSO_WM_UNIT_TYPE" val="i"/>
  <p:tag name="KSO_WM_UNIT_INDEX" val="2"/>
  <p:tag name="KSO_WM_UNIT_ID" val="custom20218644_16*i*2"/>
  <p:tag name="KSO_WM_TEMPLATE_CATEGORY" val="custom"/>
  <p:tag name="KSO_WM_TEMPLATE_INDEX" val="20218644"/>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cc55220dfe034450b8ee9e7f0d22714e"/>
  <p:tag name="KSO_WM_UNIT_DECORATE_INFO" val="{&quot;DecorateInfoH&quot;:{&quot;IsAbs&quot;:false},&quot;DecorateInfoW&quot;:{&quot;IsAbs&quot;:false},&quot;DecorateInfoX&quot;:{&quot;IsAbs&quot;:true,&quot;Pos&quot;:1},&quot;DecorateInfoY&quot;:{&quot;IsAbs&quot;:true,&quot;Pos&quot;:1},&quot;ReferentInfo&quot;:{&quot;Id&quot;:&quot;c33aa6a9402643b1a8326e6289971d42&quot;,&quot;X&quot;:{&quot;Pos&quot;:1},&quot;Y&quot;:{&quot;Pos&quot;:1}},&quot;whChangeMode&quot;:1}"/>
  <p:tag name="KSO_WM_CHIP_GROUPID" val="5f5ee1ca4d6848d78f644aec"/>
  <p:tag name="KSO_WM_CHIP_XID" val="5f5ee1ca4d6848d78f644aec"/>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TEMPLATE_ASSEMBLE_XID" val="5fd03d15731c600c306e6e9a"/>
  <p:tag name="KSO_WM_TEMPLATE_ASSEMBLE_GROUPID" val="5fd03d15731c600c306e6e9a"/>
  <p:tag name="KSO_WM_UNIT_VALUE" val="286"/>
  <p:tag name="KSO_WM_UNIT_HIGHLIGHT" val="0"/>
  <p:tag name="KSO_WM_UNIT_COMPATIBLE" val="0"/>
  <p:tag name="KSO_WM_UNIT_DIAGRAM_ISNUMVISUAL" val="0"/>
  <p:tag name="KSO_WM_UNIT_DIAGRAM_ISREFERUNIT" val="0"/>
  <p:tag name="KSO_WM_UNIT_TYPE" val="i"/>
  <p:tag name="KSO_WM_UNIT_INDEX" val="3"/>
  <p:tag name="KSO_WM_UNIT_ID" val="custom20218644_16*i*3"/>
  <p:tag name="KSO_WM_TEMPLATE_CATEGORY" val="custom"/>
  <p:tag name="KSO_WM_TEMPLATE_INDEX" val="20218644"/>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81354e6ecd034f349cbf4f42226598bc"/>
  <p:tag name="KSO_WM_UNIT_DECORATE_INFO" val="{&quot;DecorateInfoH&quot;:{&quot;IsAbs&quot;:false},&quot;DecorateInfoW&quot;:{&quot;IsAbs&quot;:false},&quot;DecorateInfoX&quot;:{&quot;IsAbs&quot;:true,&quot;Pos&quot;:1},&quot;DecorateInfoY&quot;:{&quot;IsAbs&quot;:true,&quot;Pos&quot;:1},&quot;ReferentInfo&quot;:{&quot;Id&quot;:&quot;646905a769a24be2a16f61a7317931a6&quot;,&quot;X&quot;:{&quot;Pos&quot;:1},&quot;Y&quot;:{&quot;Pos&quot;:1}},&quot;whChangeMode&quot;:1}"/>
  <p:tag name="KSO_WM_CHIP_GROUPID" val="5f5ee1ca4d6848d78f644aec"/>
  <p:tag name="KSO_WM_CHIP_XID" val="5f5ee1ca4d6848d78f644aec"/>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TEMPLATE_ASSEMBLE_XID" val="5fd03d15731c600c306e6e9a"/>
  <p:tag name="KSO_WM_TEMPLATE_ASSEMBLE_GROUPID" val="5fd03d15731c600c306e6e9a"/>
  <p:tag name="KSO_WM_UNIT_VALUE" val="286"/>
  <p:tag name="KSO_WM_UNIT_HIGHLIGHT" val="0"/>
  <p:tag name="KSO_WM_UNIT_COMPATIBLE" val="0"/>
  <p:tag name="KSO_WM_UNIT_DIAGRAM_ISNUMVISUAL" val="0"/>
  <p:tag name="KSO_WM_UNIT_DIAGRAM_ISREFERUNIT" val="0"/>
  <p:tag name="KSO_WM_UNIT_TYPE" val="i"/>
  <p:tag name="KSO_WM_UNIT_INDEX" val="4"/>
  <p:tag name="KSO_WM_UNIT_ID" val="custom20218644_16*i*4"/>
  <p:tag name="KSO_WM_TEMPLATE_CATEGORY" val="custom"/>
  <p:tag name="KSO_WM_TEMPLATE_INDEX" val="20218644"/>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CHIP_GROUPID" val="5e7881253197e252a37019b5"/>
  <p:tag name="KSO_WM_CHIP_XID" val="5e7881253197e252a37019b6"/>
  <p:tag name="KSO_WM_UNIT_DEC_AREA_ID" val="fecc5f105ed740b69e69f80ee5e40b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b888f10d55d41c4b3c1deaa07966d8d"/>
  <p:tag name="KSO_WM_UNIT_TEXT_FILL_FORE_SCHEMECOLOR_INDEX_BRIGHTNESS" val="0"/>
  <p:tag name="KSO_WM_UNIT_TEXT_FILL_FORE_SCHEMECOLOR_INDEX" val="13"/>
  <p:tag name="KSO_WM_UNIT_TEXT_FILL_TYPE" val="1"/>
  <p:tag name="KSO_WM_TEMPLATE_ASSEMBLE_XID" val="5fd03d15731c600c306e6e9a"/>
  <p:tag name="KSO_WM_TEMPLATE_ASSEMBLE_GROUPID" val="5fd03d15731c600c306e6e9a"/>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custom20218644_16*a*1"/>
  <p:tag name="KSO_WM_TEMPLATE_CATEGORY" val="custom"/>
  <p:tag name="KSO_WM_TEMPLATE_INDEX" val="20218644"/>
  <p:tag name="KSO_WM_UNIT_LAYERLEVEL" val="1"/>
  <p:tag name="KSO_WM_TAG_VERSION" val="1.0"/>
  <p:tag name="KSO_WM_BEAUTIFY_FLAG" val="#wm#"/>
  <p:tag name="KSO_WM_UNIT_PRESET_TEXT" val="单击此处添加大标题内容"/>
</p:tagLst>
</file>

<file path=ppt/tags/tag159.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 name="KSO_WM_SLIDE_ID" val="custom20218644_18"/>
  <p:tag name="KSO_WM_TEMPLATE_SUBCATEGORY" val="21"/>
  <p:tag name="KSO_WM_TEMPLATE_MASTER_TYPE" val="1"/>
  <p:tag name="KSO_WM_TEMPLATE_COLOR_TYPE" val="1"/>
  <p:tag name="KSO_WM_SLIDE_TYPE" val="text"/>
  <p:tag name="KSO_WM_SLIDE_SUBTYPE" val="pureTxt"/>
  <p:tag name="KSO_WM_SLIDE_ITEM_CNT" val="0"/>
  <p:tag name="KSO_WM_SLIDE_INDEX" val="18"/>
  <p:tag name="KSO_WM_SLIDE_SIZE" val="840*396"/>
  <p:tag name="KSO_WM_SLIDE_POSITION" val="48*71"/>
  <p:tag name="KSO_WM_TAG_VERSION" val="1.0"/>
  <p:tag name="KSO_WM_BEAUTIFY_FLAG" val="#wm#"/>
  <p:tag name="KSO_WM_TEMPLATE_CATEGORY" val="custom"/>
  <p:tag name="KSO_WM_TEMPLATE_INDEX" val="20218644"/>
  <p:tag name="KSO_WM_SLIDE_LAYOUT" val="a_f"/>
  <p:tag name="KSO_WM_SLIDE_LAYOUT_CNT" val="1_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402efb62debe43e096ea35facf7dbba9&quot;,&quot;X&quot;:{&quot;Pos&quot;:1},&quot;Y&quot;:{&quot;Pos&quot;:2}},&quot;whChangeMode&quot;:0}"/>
  <p:tag name="KSO_WM_UNIT_DEC_AREA_ID" val="26b45442668a425abd6279721dce65e8"/>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TEMPLATE_ASSEMBLE_XID" val="5fd0a1751fa9d42129dcc85f"/>
  <p:tag name="KSO_WM_TEMPLATE_ASSEMBLE_GROUPID" val="5fd0a1751fa9d42129dcc85f"/>
  <p:tag name="KSO_WM_UNIT_VALUE" val="10"/>
  <p:tag name="KSO_WM_UNIT_HIGHLIGHT" val="0"/>
  <p:tag name="KSO_WM_UNIT_COMPATIBLE" val="0"/>
  <p:tag name="KSO_WM_UNIT_DIAGRAM_ISNUMVISUAL" val="0"/>
  <p:tag name="KSO_WM_UNIT_DIAGRAM_ISREFERUNIT" val="0"/>
  <p:tag name="KSO_WM_UNIT_TYPE" val="i"/>
  <p:tag name="KSO_WM_UNIT_INDEX" val="1"/>
  <p:tag name="KSO_WM_UNIT_ID" val="custom20218644_18*i*1"/>
  <p:tag name="KSO_WM_TEMPLATE_CATEGORY" val="custom"/>
  <p:tag name="KSO_WM_TEMPLATE_INDEX" val="2021864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TEMPLATE_ASSEMBLE_XID" val="5fd0a1751fa9d42129dcc85f"/>
  <p:tag name="KSO_WM_TEMPLATE_ASSEMBLE_GROUPID" val="5fd0a1751fa9d42129dcc85f"/>
  <p:tag name="KSO_WM_UNIT_VALUE" val="738"/>
  <p:tag name="KSO_WM_UNIT_HIGHLIGHT" val="0"/>
  <p:tag name="KSO_WM_UNIT_COMPATIBLE" val="0"/>
  <p:tag name="KSO_WM_UNIT_DIAGRAM_ISNUMVISUAL" val="0"/>
  <p:tag name="KSO_WM_UNIT_DIAGRAM_ISREFERUNIT" val="0"/>
  <p:tag name="KSO_WM_UNIT_TYPE" val="i"/>
  <p:tag name="KSO_WM_UNIT_INDEX" val="2"/>
  <p:tag name="KSO_WM_UNIT_ID" val="custom20218644_18*i*2"/>
  <p:tag name="KSO_WM_TEMPLATE_CATEGORY" val="custom"/>
  <p:tag name="KSO_WM_TEMPLATE_INDEX" val="20218644"/>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644_18*a*1"/>
  <p:tag name="KSO_WM_TEMPLATE_CATEGORY" val="custom"/>
  <p:tag name="KSO_WM_TEMPLATE_INDEX" val="20218644"/>
  <p:tag name="KSO_WM_UNIT_LAYERLEVEL" val="1"/>
  <p:tag name="KSO_WM_TAG_VERSION" val="1.0"/>
  <p:tag name="KSO_WM_BEAUTIFY_FLAG" val="#wm#"/>
  <p:tag name="KSO_WM_UNIT_PRESET_TEXT" val="添加标题"/>
</p:tagLst>
</file>

<file path=ppt/tags/tag163.xml><?xml version="1.0" encoding="utf-8"?>
<p:tagLst xmlns:a="http://schemas.openxmlformats.org/drawingml/2006/main" xmlns:r="http://schemas.openxmlformats.org/officeDocument/2006/relationships" xmlns:p="http://schemas.openxmlformats.org/presentationml/2006/main">
  <p:tag name="KSO_WM_UNIT_TEXT_SUBTYPE" val="a"/>
  <p:tag name="KSO_WM_UNIT_DEFAULT_FONT" val="14;20;2"/>
  <p:tag name="KSO_WM_UNIT_BLOCK" val="0"/>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 name="KSO_WM_UNIT_SUBTYPE" val="a"/>
  <p:tag name="KSO_WM_UNIT_NOCLEAR" val="0"/>
  <p:tag name="KSO_WM_UNIT_VALUE" val="95"/>
  <p:tag name="KSO_WM_UNIT_HIGHLIGHT" val="0"/>
  <p:tag name="KSO_WM_UNIT_COMPATIBLE" val="0"/>
  <p:tag name="KSO_WM_UNIT_DIAGRAM_ISNUMVISUAL" val="0"/>
  <p:tag name="KSO_WM_UNIT_DIAGRAM_ISREFERUNIT" val="0"/>
  <p:tag name="KSO_WM_UNIT_TYPE" val="f"/>
  <p:tag name="KSO_WM_UNIT_INDEX" val="1"/>
  <p:tag name="KSO_WM_UNIT_ID" val="custom20218644_18*f*1"/>
  <p:tag name="KSO_WM_TEMPLATE_CATEGORY" val="custom"/>
  <p:tag name="KSO_WM_TEMPLATE_INDEX" val="20218644"/>
  <p:tag name="KSO_WM_UNIT_SUPPORT_UNIT_TYPE" val="[&quot;d&quot;,&quot;l&quot;,&quot;m&quot;,&quot;n&quot;,&quot;o&quot;,&quot;p&quot;,&quot;q&quot;,&quot;r&quot;,&quot;α&quot;,&quot;β&quot;,&quot;δ&quot;,&quot;ε&quot;,&quot;ζ&quot;,&quot;η&quot;,&quot;θ&quot;]"/>
  <p:tag name="KSO_WM_UNIT_LAYERLEVEL" val="1"/>
  <p:tag name="KSO_WM_TAG_VERSION" val="1.0"/>
  <p:tag name="KSO_WM_BEAUTIFY_FLAG" val="#wm#"/>
  <p:tag name="KSO_WM_UNIT_PRESET_TEXT" val="单击此处添加正文，文字是您思想的提炼，为了演示发布的良好效果，请言简意赅的阐述您的观点。您的内容已经简明扼要，字字珠玑，但信息却千丝万缕、错综复杂，需要用更多的文字来表述。"/>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033_3*m_h_i*1_1_3"/>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033_3*m_h_i*1_1_2"/>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033_3*m_h_i*1_2_3"/>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033_3*m_h_i*1_2_2"/>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033_3*m_h_i*1_3_3"/>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9033_3*m_h_i*1_3_2"/>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3_3*m_h_i*1_1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033_3*m_h_i*1_4_3"/>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9033_3*m_h_i*1_4_2"/>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33_3*m_h_i*1_2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33_3*m_h_i*1_3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033_3*m_h_i*1_4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3_3*m_h_f*1_1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033_3*m_h_f*1_2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033_3*m_h_f*1_3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033_3*m_h_f*1_4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LAYOUT_INFO" val="{&quot;direction&quot;:1,&quot;horizontalAlign&quot;:-1,&quot;verticalAlign&quot;:-1,&quot;type&quot;:0,&quot;diagramDirection&quot;:0,&quot;canSetOverLayout&quot;:0,&quot;isOverLayout&quot;:0,&quot;marginOverLayout&quot;:{&quot;left&quot;:-0.035,&quot;top&quot;:-0.035,&quot;right&quot;:-0.035,&quot;bottom&quot;:-0.035},&quot;normalSize&quot;:{&quot;size1&quot;:2.4},&quot;minSize&quot;:{&quot;size1&quot;:2.4},&quot;maxSize&quot;:{&quot;size1&quot;:2.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OverLayout&quot;:{&quot;left&quot;:-0.035,&quot;top&quot;:-0.035,&quot;right&quot;:-0.035,&quot;bottom&quot;:-0.035},&quot;edge&quot;:{&quot;left&quot;:true,&quot;top&quot;:true,&quot;right&quot;:false,&quot;bottom&quot;:true},&quot;IsEmpty&quot;:true},{&quot;direction&quot;:0,&quot;horizontalAlign&quot;:-1,&quot;verticalAlign&quot;:-1,&quot;type&quot;:0,&quot;diagramDirection&quot;:0,&quot;canSetOverLayout&quot;:0,&quot;isOverLayout&quot;:0,&quot;margin&quot;:{&quot;left&quot;:1.693,&quot;top&quot;:2.117,&quot;right&quot;:2.54,&quot;bottom&quot;:2.117},&quot;marginOverLayout&quot;:{&quot;left&quot;:-0.035,&quot;top&quot;:-0.035,&quot;right&quot;:-0.035,&quot;bottom&quot;:-0.035},&quot;edge&quot;:{&quot;left&quot;:false,&quot;top&quot;:true,&quot;right&quot;:true,&quot;bottom&quot;:true},&quot;IsEmpty&quot;:false}],&quot;IsEmpty&quot;:false}"/>
  <p:tag name="KSO_WM_SLIDE_BACKGROUND" val="[&quot;general&quot;]"/>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SLIDE_CAN_ADD_NAVIGATION" val="1"/>
  <p:tag name="KSO_WM_CHIP_XID" val="5ef20c07a491bb0086638b15"/>
  <p:tag name="KSO_WM_CHIP_DECFILLPROP" val="[]"/>
  <p:tag name="KSO_WM_CHIP_GROUPID" val="5ef20c07a491bb0086638b14"/>
  <p:tag name="KSO_WM_SLIDE_BK_DARK_LIGHT" val="2"/>
  <p:tag name="KSO_WM_SLIDE_BACKGROUND_TYPE" val="general"/>
  <p:tag name="KSO_WM_SLIDE_SUPPORT_FEATURE_TYPE" val="3"/>
  <p:tag name="KSO_WM_TEMPLATE_ASSEMBLE_XID" val="5fd0a4dc1fa9d42129dcdd74"/>
  <p:tag name="KSO_WM_TEMPLATE_ASSEMBLE_GROUPID" val="5fd0a4dc1fa9d42129dcdd74"/>
  <p:tag name="KSO_WM_SLIDE_ID" val="custom20218644_19"/>
  <p:tag name="KSO_WM_TEMPLATE_SUBCATEGORY" val="21"/>
  <p:tag name="KSO_WM_TEMPLATE_MASTER_TYPE" val="1"/>
  <p:tag name="KSO_WM_TEMPLATE_COLOR_TYPE" val="1"/>
  <p:tag name="KSO_WM_SLIDE_TYPE" val="text"/>
  <p:tag name="KSO_WM_SLIDE_SUBTYPE" val="picTxt"/>
  <p:tag name="KSO_WM_SLIDE_ITEM_CNT" val="0"/>
  <p:tag name="KSO_WM_SLIDE_INDEX" val="19"/>
  <p:tag name="KSO_WM_SLIDE_SIZE" val="870*519"/>
  <p:tag name="KSO_WM_SLIDE_POSITION" val="45*10"/>
  <p:tag name="KSO_WM_TAG_VERSION" val="1.0"/>
  <p:tag name="KSO_WM_BEAUTIFY_FLAG" val="#wm#"/>
  <p:tag name="KSO_WM_TEMPLATE_CATEGORY" val="custom"/>
  <p:tag name="KSO_WM_TEMPLATE_INDEX" val="20218644"/>
  <p:tag name="KSO_WM_SLIDE_LAYOUT" val="d"/>
  <p:tag name="KSO_WM_SLIDE_LAYOUT_CNT" val="1"/>
</p:tagLst>
</file>

<file path=ppt/tags/tag18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TEMPLATE_ASSEMBLE_XID" val="5fd0a4dc1fa9d42129dcdd74"/>
  <p:tag name="KSO_WM_TEMPLATE_ASSEMBLE_GROUPID" val="5fd0a4dc1fa9d42129dcdd74"/>
  <p:tag name="KSO_WM_UNIT_VALUE" val="864"/>
  <p:tag name="KSO_WM_UNIT_HIGHLIGHT" val="0"/>
  <p:tag name="KSO_WM_UNIT_COMPATIBLE" val="0"/>
  <p:tag name="KSO_WM_UNIT_DIAGRAM_ISNUMVISUAL" val="0"/>
  <p:tag name="KSO_WM_UNIT_DIAGRAM_ISREFERUNIT" val="0"/>
  <p:tag name="KSO_WM_UNIT_TYPE" val="i"/>
  <p:tag name="KSO_WM_UNIT_INDEX" val="1"/>
  <p:tag name="KSO_WM_UNIT_ID" val="custom20218644_19*i*1"/>
  <p:tag name="KSO_WM_TEMPLATE_CATEGORY" val="custom"/>
  <p:tag name="KSO_WM_TEMPLATE_INDEX" val="20218644"/>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c1fa9d42129dcdd74"/>
  <p:tag name="KSO_WM_TEMPLATE_ASSEMBLE_GROUPID" val="5fd0a4dc1fa9d42129dcdd74"/>
  <p:tag name="KSO_WM_UNIT_HIGHLIGHT" val="0"/>
  <p:tag name="KSO_WM_UNIT_COMPATIBLE" val="0"/>
  <p:tag name="KSO_WM_UNIT_DIAGRAM_ISNUMVISUAL" val="0"/>
  <p:tag name="KSO_WM_UNIT_DIAGRAM_ISREFERUNIT" val="0"/>
  <p:tag name="KSO_WM_UNIT_TYPE" val="i"/>
  <p:tag name="KSO_WM_UNIT_INDEX" val="2"/>
  <p:tag name="KSO_WM_UNIT_ID" val="custom20218644_19*i*2"/>
  <p:tag name="KSO_WM_TEMPLATE_CATEGORY" val="custom"/>
  <p:tag name="KSO_WM_TEMPLATE_INDEX" val="20218644"/>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c1fa9d42129dcdd74"/>
  <p:tag name="KSO_WM_TEMPLATE_ASSEMBLE_GROUPID" val="5fd0a4dc1fa9d42129dcdd74"/>
  <p:tag name="KSO_WM_UNIT_HIGHLIGHT" val="0"/>
  <p:tag name="KSO_WM_UNIT_COMPATIBLE" val="0"/>
  <p:tag name="KSO_WM_UNIT_DIAGRAM_ISNUMVISUAL" val="0"/>
  <p:tag name="KSO_WM_UNIT_DIAGRAM_ISREFERUNIT" val="0"/>
  <p:tag name="KSO_WM_UNIT_TYPE" val="i"/>
  <p:tag name="KSO_WM_UNIT_INDEX" val="3"/>
  <p:tag name="KSO_WM_UNIT_ID" val="custom20218644_19*i*3"/>
  <p:tag name="KSO_WM_TEMPLATE_CATEGORY" val="custom"/>
  <p:tag name="KSO_WM_TEMPLATE_INDEX" val="20218644"/>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c1fa9d42129dcdd74"/>
  <p:tag name="KSO_WM_TEMPLATE_ASSEMBLE_GROUPID" val="5fd0a4dc1fa9d42129dcdd74"/>
  <p:tag name="KSO_WM_UNIT_HIGHLIGHT" val="0"/>
  <p:tag name="KSO_WM_UNIT_COMPATIBLE" val="0"/>
  <p:tag name="KSO_WM_UNIT_DIAGRAM_ISNUMVISUAL" val="0"/>
  <p:tag name="KSO_WM_UNIT_DIAGRAM_ISREFERUNIT" val="0"/>
  <p:tag name="KSO_WM_UNIT_TYPE" val="i"/>
  <p:tag name="KSO_WM_UNIT_INDEX" val="4"/>
  <p:tag name="KSO_WM_UNIT_ID" val="custom20218644_19*i*4"/>
  <p:tag name="KSO_WM_TEMPLATE_CATEGORY" val="custom"/>
  <p:tag name="KSO_WM_TEMPLATE_INDEX" val="20218644"/>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5fd0a4dc1fa9d42129dcdd74"/>
  <p:tag name="KSO_WM_TEMPLATE_ASSEMBLE_GROUPID" val="5fd0a4dc1fa9d42129dcdd74"/>
  <p:tag name="KSO_WM_UNIT_HIGHLIGHT" val="0"/>
  <p:tag name="KSO_WM_UNIT_COMPATIBLE" val="0"/>
  <p:tag name="KSO_WM_UNIT_DIAGRAM_ISNUMVISUAL" val="0"/>
  <p:tag name="KSO_WM_UNIT_DIAGRAM_ISREFERUNIT" val="0"/>
  <p:tag name="KSO_WM_UNIT_TYPE" val="i"/>
  <p:tag name="KSO_WM_UNIT_INDEX" val="5"/>
  <p:tag name="KSO_WM_UNIT_ID" val="custom20218644_19*i*5"/>
  <p:tag name="KSO_WM_TEMPLATE_CATEGORY" val="custom"/>
  <p:tag name="KSO_WM_TEMPLATE_INDEX" val="20218644"/>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ID" val="custom20218644_7"/>
  <p:tag name="KSO_WM_TEMPLATE_SUBCATEGORY" val="0"/>
  <p:tag name="KSO_WM_TEMPLATE_MASTER_TYPE" val="1"/>
  <p:tag name="KSO_WM_TEMPLATE_COLOR_TYPE"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18644"/>
  <p:tag name="KSO_WM_SLIDE_LAYOUT" val="a_f"/>
  <p:tag name="KSO_WM_SLIDE_LAYOUT_CNT" val="1_2"/>
</p:tagLst>
</file>

<file path=ppt/tags/tag1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74"/>
  <p:tag name="KSO_WM_UNIT_HIGHLIGHT" val="0"/>
  <p:tag name="KSO_WM_UNIT_COMPATIBLE" val="0"/>
  <p:tag name="KSO_WM_UNIT_DIAGRAM_ISNUMVISUAL" val="0"/>
  <p:tag name="KSO_WM_UNIT_DIAGRAM_ISREFERUNIT" val="0"/>
  <p:tag name="KSO_WM_UNIT_TYPE" val="f"/>
  <p:tag name="KSO_WM_UNIT_INDEX" val="1"/>
  <p:tag name="KSO_WM_UNIT_ID" val="custom20218644_7*f*1"/>
  <p:tag name="KSO_WM_TEMPLATE_CATEGORY" val="custom"/>
  <p:tag name="KSO_WM_TEMPLATE_INDEX" val="20218644"/>
  <p:tag name="KSO_WM_UNIT_LAYERLEVEL" val="1"/>
  <p:tag name="KSO_WM_TAG_VERSION" val="1.0"/>
  <p:tag name="KSO_WM_BEAUTIFY_FLAG" val="#wm#"/>
  <p:tag name="KSO_WM_UNIT_PRESET_TEXT" val="回首过去一年的工作，经过努力，我的业绩得到了稳固提升，成功完成了工作目标。接下来我将继承和发扬以往工作中存在的优点，向既定目标进发！"/>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8644_7*a*1"/>
  <p:tag name="KSO_WM_TEMPLATE_CATEGORY" val="custom"/>
  <p:tag name="KSO_WM_TEMPLATE_INDEX" val="20218644"/>
  <p:tag name="KSO_WM_UNIT_LAYERLEVEL" val="1"/>
  <p:tag name="KSO_WM_TAG_VERSION" val="1.0"/>
  <p:tag name="KSO_WM_BEAUTIFY_FLAG" val="#wm#"/>
  <p:tag name="KSO_WM_UNIT_PRESET_TEXT" val="年度工作概述"/>
</p:tagLst>
</file>

<file path=ppt/tags/tag18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
  <p:tag name="KSO_WM_UNIT_HIGHLIGHT" val="0"/>
  <p:tag name="KSO_WM_UNIT_COMPATIBLE" val="0"/>
  <p:tag name="KSO_WM_UNIT_DIAGRAM_ISNUMVISUAL" val="0"/>
  <p:tag name="KSO_WM_UNIT_DIAGRAM_ISREFERUNIT" val="0"/>
  <p:tag name="KSO_WM_UNIT_TYPE" val="f"/>
  <p:tag name="KSO_WM_UNIT_INDEX" val="2"/>
  <p:tag name="KSO_WM_UNIT_ID" val="custom20218644_7*f*2"/>
  <p:tag name="KSO_WM_TEMPLATE_CATEGORY" val="custom"/>
  <p:tag name="KSO_WM_TEMPLATE_INDEX" val="20218644"/>
  <p:tag name="KSO_WM_UNIT_LAYERLEVEL" val="1"/>
  <p:tag name="KSO_WM_TAG_VERSION" val="1.0"/>
  <p:tag name="KSO_WM_BEAUTIFY_FLAG" val="#wm#"/>
  <p:tag name="KSO_WM_UNIT_PRESET_TEXT" val="0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ID" val="custom20218644_9"/>
  <p:tag name="KSO_WM_TEMPLATE_SUBCATEGORY" val="0"/>
  <p:tag name="KSO_WM_TEMPLATE_MASTER_TYPE" val="1"/>
  <p:tag name="KSO_WM_TEMPLATE_COLOR_TYPE" val="0"/>
  <p:tag name="KSO_WM_SLIDE_TYPE" val="text"/>
  <p:tag name="KSO_WM_SLIDE_SUBTYPE" val="diag"/>
  <p:tag name="KSO_WM_SLIDE_ITEM_CNT" val="2"/>
  <p:tag name="KSO_WM_SLIDE_INDEX" val="9"/>
  <p:tag name="KSO_WM_SLIDE_SIZE" val="349.003*151.433"/>
  <p:tag name="KSO_WM_SLIDE_POSITION" val="305.499*207.299"/>
  <p:tag name="KSO_WM_DIAGRAM_GROUP_CODE" val="m1-1"/>
  <p:tag name="KSO_WM_SLIDE_DIAGTYPE" val="m"/>
  <p:tag name="KSO_WM_TAG_VERSION" val="1.0"/>
  <p:tag name="KSO_WM_BEAUTIFY_FLAG" val="#wm#"/>
  <p:tag name="KSO_WM_TEMPLATE_CATEGORY" val="custom"/>
  <p:tag name="KSO_WM_TEMPLATE_INDEX" val="20218644"/>
  <p:tag name="KSO_WM_SLIDE_LAYOUT" val="a_f_m"/>
  <p:tag name="KSO_WM_SLIDE_LAYOUT_CNT" val="1_1_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18644_9*a*1"/>
  <p:tag name="KSO_WM_TEMPLATE_CATEGORY" val="custom"/>
  <p:tag name="KSO_WM_TEMPLATE_INDEX" val="20218644"/>
  <p:tag name="KSO_WM_UNIT_LAYERLEVEL" val="1"/>
  <p:tag name="KSO_WM_TAG_VERSION" val="1.0"/>
  <p:tag name="KSO_WM_BEAUTIFY_FLAG" val="#wm#"/>
  <p:tag name="KSO_WM_UNIT_PRESET_TEXT" val="单击此处输入大标题"/>
  <p:tag name="KSO_WM_UNIT_TEXT_FILL_FORE_SCHEMECOLOR_INDEX" val="5"/>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6948_1*m_i*1_1"/>
  <p:tag name="KSO_WM_TEMPLATE_CATEGORY" val="diagram"/>
  <p:tag name="KSO_WM_TEMPLATE_INDEX" val="2020694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6948_1*m_h_f*1_1_1"/>
  <p:tag name="KSO_WM_TEMPLATE_CATEGORY" val="diagram"/>
  <p:tag name="KSO_WM_TEMPLATE_INDEX" val="2020694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就是您思想的提炼。"/>
  <p:tag name="KSO_WM_UNIT_TEXT_FILL_FORE_SCHEMECOLOR_INDEX" val="13"/>
  <p:tag name="KSO_WM_UNIT_TEX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6948_1*m_h_f*1_2_1"/>
  <p:tag name="KSO_WM_TEMPLATE_CATEGORY" val="diagram"/>
  <p:tag name="KSO_WM_TEMPLATE_INDEX" val="20206948"/>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单击此处输入你的正文，文字就是您思想的提炼。"/>
  <p:tag name="KSO_WM_UNIT_TEXT_FILL_FORE_SCHEMECOLOR_INDEX" val="13"/>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6948_1*m_h_i*1_1_1"/>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6948_1*m_h_i*1_1_3"/>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6948_1*m_h_i*1_1_4"/>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6948_1*m_h_i*1_1_5"/>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6948_1*m_h_i*1_1_6"/>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64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6948_1*m_h_i*1_1_7"/>
  <p:tag name="KSO_WM_TEMPLATE_CATEGORY" val="diagram"/>
  <p:tag name="KSO_WM_TEMPLATE_INDEX" val="2020694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06948_1*m_h_i*1_1_2"/>
  <p:tag name="KSO_WM_TEMPLATE_CATEGORY" val="diagram"/>
  <p:tag name="KSO_WM_TEMPLATE_INDEX" val="20206948"/>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6948_1*m_h_i*1_2_1"/>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6948_1*m_h_i*1_2_3"/>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6948_1*m_h_i*1_2_4"/>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6948_1*m_h_i*1_2_5"/>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6948_1*m_h_i*1_2_6"/>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06948_1*m_h_i*1_2_7"/>
  <p:tag name="KSO_WM_TEMPLATE_CATEGORY" val="diagram"/>
  <p:tag name="KSO_WM_TEMPLATE_INDEX" val="2020694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06948_1*m_h_i*1_2_2"/>
  <p:tag name="KSO_WM_TEMPLATE_CATEGORY" val="diagram"/>
  <p:tag name="KSO_WM_TEMPLATE_INDEX" val="20206948"/>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SLIDE_ID" val="custom20218644_8"/>
  <p:tag name="KSO_WM_TEMPLATE_SUBCATEGORY" val="0"/>
  <p:tag name="KSO_WM_TEMPLATE_MASTER_TYPE" val="1"/>
  <p:tag name="KSO_WM_TEMPLATE_COLOR_TYPE" val="0"/>
  <p:tag name="KSO_WM_SLIDE_TYPE" val="text"/>
  <p:tag name="KSO_WM_SLIDE_SUBTYPE" val="picTxt"/>
  <p:tag name="KSO_WM_SLIDE_ITEM_CNT" val="0"/>
  <p:tag name="KSO_WM_SLIDE_INDEX" val="8"/>
  <p:tag name="KSO_WM_SLIDE_SIZE" val="793*415"/>
  <p:tag name="KSO_WM_SLIDE_POSITION" val="80*63"/>
  <p:tag name="KSO_WM_TAG_VERSION" val="1.0"/>
  <p:tag name="KSO_WM_BEAUTIFY_FLAG" val="#wm#"/>
  <p:tag name="KSO_WM_TEMPLATE_CATEGORY" val="custom"/>
  <p:tag name="KSO_WM_TEMPLATE_INDEX" val="20218644"/>
  <p:tag name="KSO_WM_SLIDE_LAYOUT" val="a_d_f"/>
  <p:tag name="KSO_WM_SLIDE_LAYOUT_CNT" val="1_1_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8644_8*a*1"/>
  <p:tag name="KSO_WM_TEMPLATE_CATEGORY" val="custom"/>
  <p:tag name="KSO_WM_TEMPLATE_INDEX" val="20218644"/>
  <p:tag name="KSO_WM_UNIT_LAYERLEVEL" val="1"/>
  <p:tag name="KSO_WM_TAG_VERSION" val="1.0"/>
  <p:tag name="KSO_WM_BEAUTIFY_FLAG" val="#wm#"/>
  <p:tag name="KSO_WM_UNIT_PRESET_TEXT" val="重点事项进展"/>
</p:tagLst>
</file>

<file path=ppt/tags/tag2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360"/>
  <p:tag name="KSO_WM_UNIT_HIGHLIGHT" val="0"/>
  <p:tag name="KSO_WM_UNIT_COMPATIBLE" val="0"/>
  <p:tag name="KSO_WM_UNIT_DIAGRAM_ISNUMVISUAL" val="0"/>
  <p:tag name="KSO_WM_UNIT_DIAGRAM_ISREFERUNIT" val="0"/>
  <p:tag name="KSO_WM_UNIT_TYPE" val="f"/>
  <p:tag name="KSO_WM_UNIT_INDEX" val="1"/>
  <p:tag name="KSO_WM_UNIT_ID" val="custom20218644_8*f*1"/>
  <p:tag name="KSO_WM_TEMPLATE_CATEGORY" val="custom"/>
  <p:tag name="KSO_WM_TEMPLATE_INDEX" val="20218644"/>
  <p:tag name="KSO_WM_UNIT_LAYERLEVEL" val="1"/>
  <p:tag name="KSO_WM_TAG_VERSION" val="1.0"/>
  <p:tag name="KSO_WM_BEAUTIFY_FLAG" val="#wm#"/>
  <p:tag name="KSO_WM_UNIT_PRESET_TEXT" val="每一天，我们都致力于创造更美好的未来。 我们的优质产品和服务，使人心情愉悦，神采焕发，享受更加完美生活。 我们将激发人们：通过每天细微的行动，积少成多而改变世界。"/>
</p:tagLst>
</file>

<file path=ppt/tags/tag212.xml><?xml version="1.0" encoding="utf-8"?>
<p:tagLst xmlns:a="http://schemas.openxmlformats.org/drawingml/2006/main" xmlns:r="http://schemas.openxmlformats.org/officeDocument/2006/relationships" xmlns:p="http://schemas.openxmlformats.org/presentationml/2006/main">
  <p:tag name="KSO_WM_SLIDE_ID" val="custom20218644_13"/>
  <p:tag name="KSO_WM_TEMPLATE_SUBCATEGORY" val="0"/>
  <p:tag name="KSO_WM_TEMPLATE_MASTER_TYPE" val="1"/>
  <p:tag name="KSO_WM_TEMPLATE_COLOR_TYPE" val="0"/>
  <p:tag name="KSO_WM_SLIDE_TYPE" val="text"/>
  <p:tag name="KSO_WM_SLIDE_SUBTYPE" val="diag"/>
  <p:tag name="KSO_WM_SLIDE_ITEM_CNT" val="3"/>
  <p:tag name="KSO_WM_SLIDE_INDEX" val="13"/>
  <p:tag name="KSO_WM_SLIDE_SIZE" val="448.05*258.8"/>
  <p:tag name="KSO_WM_SLIDE_POSITION" val="256*184.5"/>
  <p:tag name="KSO_WM_DIAGRAM_GROUP_CODE" val="l1-2"/>
  <p:tag name="KSO_WM_SLIDE_DIAGTYPE" val="l"/>
  <p:tag name="KSO_WM_TAG_VERSION" val="1.0"/>
  <p:tag name="KSO_WM_BEAUTIFY_FLAG" val="#wm#"/>
  <p:tag name="KSO_WM_TEMPLATE_CATEGORY" val="custom"/>
  <p:tag name="KSO_WM_TEMPLATE_INDEX" val="20218644"/>
  <p:tag name="KSO_WM_SLIDE_LAYOUT" val="a_f_l"/>
  <p:tag name="KSO_WM_SLIDE_LAYOUT_CNT" val="1_1_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18644_13*l_h_i*1_3_1"/>
  <p:tag name="KSO_WM_TEMPLATE_CATEGORY" val="custom"/>
  <p:tag name="KSO_WM_TEMPLATE_INDEX" val="20218644"/>
  <p:tag name="KSO_WM_UNIT_LAYERLEVEL" val="1_1_1"/>
  <p:tag name="KSO_WM_TAG_VERSION" val="1.0"/>
  <p:tag name="KSO_WM_BEAUTIFY_FLAG" val="#wm#"/>
  <p:tag name="KSO_WM_UNIT_FILL_FORE_SCHEMECOLOR_INDEX" val="9"/>
  <p:tag name="KSO_WM_UNIT_FILL_TYPE" val="1"/>
  <p:tag name="KSO_WM_UNIT_SHADOW_SCHEMECOLOR_INDEX" val="9"/>
  <p:tag name="KSO_WM_UNIT_TEXT_FILL_FORE_SCHEMECOLOR_INDEX" val="2"/>
  <p:tag name="KSO_WM_UNIT_TEXT_FILL_TYPE" val="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18644_13*l_h_i*1_2_1"/>
  <p:tag name="KSO_WM_TEMPLATE_CATEGORY" val="custom"/>
  <p:tag name="KSO_WM_TEMPLATE_INDEX" val="20218644"/>
  <p:tag name="KSO_WM_UNIT_LAYERLEVEL" val="1_1_1"/>
  <p:tag name="KSO_WM_TAG_VERSION" val="1.0"/>
  <p:tag name="KSO_WM_BEAUTIFY_FLAG" val="#wm#"/>
  <p:tag name="KSO_WM_UNIT_FILL_FORE_SCHEMECOLOR_INDEX" val="7"/>
  <p:tag name="KSO_WM_UNIT_FILL_TYPE" val="1"/>
  <p:tag name="KSO_WM_UNIT_SHADOW_SCHEMECOLOR_INDEX" val="7"/>
  <p:tag name="KSO_WM_UNIT_TEXT_FILL_FORE_SCHEMECOLOR_INDEX" val="2"/>
  <p:tag name="KSO_WM_UNIT_TEXT_FILL_TYPE" val="1"/>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18644_13*l_h_i*1_1_1"/>
  <p:tag name="KSO_WM_TEMPLATE_CATEGORY" val="custom"/>
  <p:tag name="KSO_WM_TEMPLATE_INDEX" val="20218644"/>
  <p:tag name="KSO_WM_UNIT_LAYERLEVEL" val="1_1_1"/>
  <p:tag name="KSO_WM_TAG_VERSION" val="1.0"/>
  <p:tag name="KSO_WM_BEAUTIFY_FLAG" val="#wm#"/>
  <p:tag name="KSO_WM_UNIT_FILL_FORE_SCHEMECOLOR_INDEX" val="5"/>
  <p:tag name="KSO_WM_UNIT_FILL_TYPE" val="1"/>
  <p:tag name="KSO_WM_UNIT_SHADOW_SCHEMECOLOR_INDEX" val="5"/>
  <p:tag name="KSO_WM_UNIT_TEXT_FILL_FORE_SCHEMECOLOR_INDEX" val="2"/>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18644_13*l_h_i*1_1_3"/>
  <p:tag name="KSO_WM_TEMPLATE_CATEGORY" val="custom"/>
  <p:tag name="KSO_WM_TEMPLATE_INDEX" val="20218644"/>
  <p:tag name="KSO_WM_UNIT_LAYERLEVEL" val="1_1_1"/>
  <p:tag name="KSO_WM_TAG_VERSION" val="1.0"/>
  <p:tag name="KSO_WM_BEAUTIFY_FLAG" val="#wm#"/>
  <p:tag name="KSO_WM_UNIT_LINE_FORE_SCHEMECOLOR_INDEX" val="13"/>
  <p:tag name="KSO_WM_UNIT_LINE_FILL_TYPE" val="2"/>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4"/>
  <p:tag name="KSO_WM_UNIT_ID" val="custom20218644_13*l_h_i*1_1_4"/>
  <p:tag name="KSO_WM_TEMPLATE_CATEGORY" val="custom"/>
  <p:tag name="KSO_WM_TEMPLATE_INDEX" val="2021864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2"/>
  <p:tag name="KSO_WM_UNIT_ID" val="custom20218644_13*l_h_i*1_1_2"/>
  <p:tag name="KSO_WM_TEMPLATE_CATEGORY" val="custom"/>
  <p:tag name="KSO_WM_TEMPLATE_INDEX" val="2021864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18644_13*l_h_a*1_1_1"/>
  <p:tag name="KSO_WM_TEMPLATE_CATEGORY" val="custom"/>
  <p:tag name="KSO_WM_TEMPLATE_INDEX" val="20218644"/>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3"/>
  <p:tag name="KSO_WM_UNIT_ID" val="custom20218644_13*l_h_i*1_2_3"/>
  <p:tag name="KSO_WM_TEMPLATE_CATEGORY" val="custom"/>
  <p:tag name="KSO_WM_TEMPLATE_INDEX" val="20218644"/>
  <p:tag name="KSO_WM_UNIT_LAYERLEVEL" val="1_1_1"/>
  <p:tag name="KSO_WM_TAG_VERSION" val="1.0"/>
  <p:tag name="KSO_WM_BEAUTIFY_FLAG" val="#wm#"/>
  <p:tag name="KSO_WM_UNIT_LINE_FORE_SCHEMECOLOR_INDEX" val="13"/>
  <p:tag name="KSO_WM_UNIT_LINE_FILL_TYPE" val="2"/>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4"/>
  <p:tag name="KSO_WM_UNIT_ID" val="custom20218644_13*l_h_i*1_2_4"/>
  <p:tag name="KSO_WM_TEMPLATE_CATEGORY" val="custom"/>
  <p:tag name="KSO_WM_TEMPLATE_INDEX" val="2021864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2_2"/>
  <p:tag name="KSO_WM_UNIT_ID" val="custom20218644_13*l_h_i*1_2_2"/>
  <p:tag name="KSO_WM_TEMPLATE_CATEGORY" val="custom"/>
  <p:tag name="KSO_WM_TEMPLATE_INDEX" val="2021864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18644_13*l_h_a*1_2_1"/>
  <p:tag name="KSO_WM_TEMPLATE_CATEGORY" val="custom"/>
  <p:tag name="KSO_WM_TEMPLATE_INDEX" val="20218644"/>
  <p:tag name="KSO_WM_UNIT_LAYERLEVEL" val="1_1_1"/>
  <p:tag name="KSO_WM_TAG_VERSION" val="1.0"/>
  <p:tag name="KSO_WM_BEAUTIFY_FLAG" val="#wm#"/>
  <p:tag name="KSO_WM_UNIT_PRESET_TEXT" val="添加标题"/>
  <p:tag name="KSO_WM_UNIT_TEXT_FILL_FORE_SCHEMECOLOR_INDEX" val="6"/>
  <p:tag name="KSO_WM_UNIT_TEXT_FILL_TYPE" val="1"/>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3_3"/>
  <p:tag name="KSO_WM_UNIT_ID" val="custom20218644_13*l_h_i*1_3_3"/>
  <p:tag name="KSO_WM_TEMPLATE_CATEGORY" val="custom"/>
  <p:tag name="KSO_WM_TEMPLATE_INDEX" val="20218644"/>
  <p:tag name="KSO_WM_UNIT_LAYERLEVEL" val="1_1_1"/>
  <p:tag name="KSO_WM_TAG_VERSION" val="1.0"/>
  <p:tag name="KSO_WM_BEAUTIFY_FLAG" val="#wm#"/>
  <p:tag name="KSO_WM_UNIT_LINE_FORE_SCHEMECOLOR_INDEX" val="13"/>
  <p:tag name="KSO_WM_UNIT_LINE_FILL_TYPE" val="2"/>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3_4"/>
  <p:tag name="KSO_WM_UNIT_ID" val="custom20218644_13*l_h_i*1_3_4"/>
  <p:tag name="KSO_WM_TEMPLATE_CATEGORY" val="custom"/>
  <p:tag name="KSO_WM_TEMPLATE_INDEX" val="20218644"/>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3_2"/>
  <p:tag name="KSO_WM_UNIT_ID" val="custom20218644_13*l_h_i*1_3_2"/>
  <p:tag name="KSO_WM_TEMPLATE_CATEGORY" val="custom"/>
  <p:tag name="KSO_WM_TEMPLATE_INDEX" val="2021864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18644_13*l_h_a*1_3_1"/>
  <p:tag name="KSO_WM_TEMPLATE_CATEGORY" val="custom"/>
  <p:tag name="KSO_WM_TEMPLATE_INDEX" val="20218644"/>
  <p:tag name="KSO_WM_UNIT_LAYERLEVEL" val="1_1_1"/>
  <p:tag name="KSO_WM_TAG_VERSION" val="1.0"/>
  <p:tag name="KSO_WM_BEAUTIFY_FLAG" val="#wm#"/>
  <p:tag name="KSO_WM_UNIT_PRESET_TEXT" val="添加标题"/>
  <p:tag name="KSO_WM_UNIT_TEXT_FILL_FORE_SCHEMECOLOR_INDEX" val="9"/>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644_13*a*1"/>
  <p:tag name="KSO_WM_TEMPLATE_CATEGORY" val="custom"/>
  <p:tag name="KSO_WM_TEMPLATE_INDEX" val="20218644"/>
  <p:tag name="KSO_WM_UNIT_LAYERLEVEL" val="1"/>
  <p:tag name="KSO_WM_TAG_VERSION" val="1.0"/>
  <p:tag name="KSO_WM_BEAUTIFY_FLAG" val="#wm#"/>
  <p:tag name="KSO_WM_UNIT_PRESET_TEXT" val="单击此处输入大标题"/>
  <p:tag name="KSO_WM_UNIT_TEXT_FILL_FORE_SCHEMECOLOR_INDEX" val="5"/>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2"/>
  <p:tag name="KSO_WM_UNIT_TYPE" val="f"/>
  <p:tag name="KSO_WM_UNIT_INDEX" val="1"/>
  <p:tag name="KSO_WM_UNIT_ID" val="custom20218644_13*f*1"/>
  <p:tag name="KSO_WM_TEMPLATE_CATEGORY" val="custom"/>
  <p:tag name="KSO_WM_TEMPLATE_INDEX" val="20218644"/>
  <p:tag name="KSO_WM_UNIT_LAYERLEVEL" val="1"/>
  <p:tag name="KSO_WM_TAG_VERSION" val="1.0"/>
  <p:tag name="KSO_WM_BEAUTIFY_FLAG" val="#wm#"/>
  <p:tag name="KSO_WM_UNIT_PRESET_TEXT" val="单击此处输入你的正文，准确理解您传达的信息。"/>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ID" val="custom20218644_10"/>
  <p:tag name="KSO_WM_TEMPLATE_SUBCATEGORY" val="0"/>
  <p:tag name="KSO_WM_TEMPLATE_MASTER_TYPE" val="1"/>
  <p:tag name="KSO_WM_TEMPLATE_COLOR_TYPE" val="0"/>
  <p:tag name="KSO_WM_SLIDE_TYPE" val="text"/>
  <p:tag name="KSO_WM_SLIDE_SUBTYPE" val="diag"/>
  <p:tag name="KSO_WM_SLIDE_ITEM_CNT" val="3"/>
  <p:tag name="KSO_WM_SLIDE_INDEX" val="10"/>
  <p:tag name="KSO_WM_SLIDE_SIZE" val="525.814*151.433"/>
  <p:tag name="KSO_WM_SLIDE_POSITION" val="217.093*207.299"/>
  <p:tag name="KSO_WM_DIAGRAM_GROUP_CODE" val="m1-1"/>
  <p:tag name="KSO_WM_SLIDE_DIAGTYPE" val="m"/>
  <p:tag name="KSO_WM_TAG_VERSION" val="1.0"/>
  <p:tag name="KSO_WM_BEAUTIFY_FLAG" val="#wm#"/>
  <p:tag name="KSO_WM_TEMPLATE_CATEGORY" val="custom"/>
  <p:tag name="KSO_WM_TEMPLATE_INDEX" val="20218644"/>
  <p:tag name="KSO_WM_SLIDE_LAYOUT" val="a_f_m"/>
  <p:tag name="KSO_WM_SLIDE_LAYOUT_CNT" val="1_1_1"/>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18644_10*a*1"/>
  <p:tag name="KSO_WM_TEMPLATE_CATEGORY" val="custom"/>
  <p:tag name="KSO_WM_TEMPLATE_INDEX" val="20218644"/>
  <p:tag name="KSO_WM_UNIT_LAYERLEVEL" val="1"/>
  <p:tag name="KSO_WM_TAG_VERSION" val="1.0"/>
  <p:tag name="KSO_WM_BEAUTIFY_FLAG" val="#wm#"/>
  <p:tag name="KSO_WM_UNIT_PRESET_TEXT" val="单击此处输入大标题"/>
  <p:tag name="KSO_WM_UNIT_TEXT_FILL_FORE_SCHEMECOLOR_INDEX" val="5"/>
  <p:tag name="KSO_WM_UNIT_TEXT_FILL_TYPE" val="1"/>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z*1_3_1"/>
  <p:tag name="KSO_WM_TEMPLATE_CATEGORY" val="diagram"/>
  <p:tag name="KSO_WM_TEMPLATE_INDEX" val="20200106"/>
  <p:tag name="KSO_WM_UNIT_LAYERLEVEL" val="1_1_1"/>
  <p:tag name="KSO_WM_TAG_VERSION" val="1.0"/>
  <p:tag name="KSO_WM_BEAUTIFY_FLAG" val="#wm#"/>
  <p:tag name="KSO_WM_DIAGRAM_GROUP_CODE" val="m1-1"/>
  <p:tag name="KSO_WM_UNIT_TYPE" val="m_h_z"/>
  <p:tag name="KSO_WM_UNIT_INDEX" val="1_3_1"/>
  <p:tag name="KSO_WM_UNIT_FILL_FORE_SCHEMECOLOR_INDEX" val="6"/>
  <p:tag name="KSO_WM_UNIT_FILL_TYPE" val="1"/>
  <p:tag name="KSO_WM_UNIT_TEXT_FILL_FORE_SCHEMECOLOR_INDEX" val="13"/>
  <p:tag name="KSO_WM_UNIT_TEXT_FILL_TYPE" val="1"/>
  <p:tag name="KSO_WM_UNIT_USESOURCEFORMAT_APPLY" val="1"/>
  <p:tag name="KSO_WM_UNIT_DIAGRAM_SCHEMECOLOR_ID" val="0"/>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2_1"/>
  <p:tag name="KSO_WM_TEMPLATE_CATEGORY" val="diagram"/>
  <p:tag name="KSO_WM_TEMPLATE_INDEX" val="20200106"/>
  <p:tag name="KSO_WM_UNIT_LAYERLEVEL" val="1_1_1"/>
  <p:tag name="KSO_WM_TAG_VERSION" val="1.0"/>
  <p:tag name="KSO_WM_BEAUTIFY_FLAG" val="#wm#"/>
  <p:tag name="KSO_WM_DIAGRAM_GROUP_CODE" val="m1-1"/>
  <p:tag name="KSO_WM_UNIT_TYPE" val="m_h_i"/>
  <p:tag name="KSO_WM_UNIT_INDEX" val="1_2_1"/>
  <p:tag name="KSO_WM_UNIT_LINE_FORE_SCHEMECOLOR_INDEX" val="15"/>
  <p:tag name="KSO_WM_UNIT_LINE_FILL_TYPE" val="2"/>
  <p:tag name="KSO_WM_UNIT_TEXT_FILL_FORE_SCHEMECOLOR_INDEX" val="13"/>
  <p:tag name="KSO_WM_UNIT_TEXT_FILL_TYPE" val="1"/>
  <p:tag name="KSO_WM_UNIT_USESOURCEFORMAT_APPLY" val="1"/>
  <p:tag name="KSO_WM_UNIT_DIAGRAM_SCHEMECOLOR_ID" val="0"/>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2_2"/>
  <p:tag name="KSO_WM_TEMPLATE_CATEGORY" val="diagram"/>
  <p:tag name="KSO_WM_TEMPLATE_INDEX" val="20200106"/>
  <p:tag name="KSO_WM_UNIT_LAYERLEVEL" val="1_1_1"/>
  <p:tag name="KSO_WM_TAG_VERSION" val="1.0"/>
  <p:tag name="KSO_WM_BEAUTIFY_FLAG" val="#wm#"/>
  <p:tag name="KSO_WM_UNIT_ISCONTENTSTITLE" val="0"/>
  <p:tag name="KSO_WM_UNIT_NOCLEAR" val="0"/>
  <p:tag name="KSO_WM_DIAGRAM_GROUP_CODE" val="m1-1"/>
  <p:tag name="KSO_WM_UNIT_TYPE" val="m_h_i"/>
  <p:tag name="KSO_WM_UNIT_INDEX" val="1_2_2"/>
  <p:tag name="KSO_WM_UNIT_FILL_FORE_SCHEMECOLOR_INDEX" val="6"/>
  <p:tag name="KSO_WM_UNIT_FILL_TYPE" val="1"/>
  <p:tag name="KSO_WM_UNIT_TEXT_FILL_FORE_SCHEMECOLOR_INDEX" val="14"/>
  <p:tag name="KSO_WM_UNIT_TEXT_FILL_TYPE" val="1"/>
  <p:tag name="KSO_WM_UNIT_USESOURCEFORMAT_APPLY" val="1"/>
  <p:tag name="KSO_WM_UNIT_DIAGRAM_SCHEMECOLOR_ID" val="0"/>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3_1"/>
  <p:tag name="KSO_WM_TEMPLATE_CATEGORY" val="diagram"/>
  <p:tag name="KSO_WM_TEMPLATE_INDEX" val="20200106"/>
  <p:tag name="KSO_WM_UNIT_LAYERLEVEL" val="1_1_1"/>
  <p:tag name="KSO_WM_TAG_VERSION" val="1.0"/>
  <p:tag name="KSO_WM_BEAUTIFY_FLAG" val="#wm#"/>
  <p:tag name="KSO_WM_DIAGRAM_GROUP_CODE" val="m1-1"/>
  <p:tag name="KSO_WM_UNIT_TYPE" val="m_h_i"/>
  <p:tag name="KSO_WM_UNIT_INDEX" val="1_3_1"/>
  <p:tag name="KSO_WM_UNIT_LINE_FORE_SCHEMECOLOR_INDEX" val="15"/>
  <p:tag name="KSO_WM_UNIT_LINE_FILL_TYPE" val="2"/>
  <p:tag name="KSO_WM_UNIT_TEXT_FILL_FORE_SCHEMECOLOR_INDEX" val="13"/>
  <p:tag name="KSO_WM_UNIT_TEXT_FILL_TYPE" val="1"/>
  <p:tag name="KSO_WM_UNIT_USESOURCEFORMAT_APPLY" val="1"/>
  <p:tag name="KSO_WM_UNIT_DIAGRAM_SCHEMECOLOR_ID" val="0"/>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3_2"/>
  <p:tag name="KSO_WM_TEMPLATE_CATEGORY" val="diagram"/>
  <p:tag name="KSO_WM_TEMPLATE_INDEX" val="20200106"/>
  <p:tag name="KSO_WM_UNIT_LAYERLEVEL" val="1_1_1"/>
  <p:tag name="KSO_WM_TAG_VERSION" val="1.0"/>
  <p:tag name="KSO_WM_BEAUTIFY_FLAG" val="#wm#"/>
  <p:tag name="KSO_WM_UNIT_ISCONTENTSTITLE" val="0"/>
  <p:tag name="KSO_WM_UNIT_NOCLEAR" val="0"/>
  <p:tag name="KSO_WM_DIAGRAM_GROUP_CODE" val="m1-1"/>
  <p:tag name="KSO_WM_UNIT_TYPE" val="m_h_i"/>
  <p:tag name="KSO_WM_UNIT_INDEX" val="1_3_2"/>
  <p:tag name="KSO_WM_UNIT_FILL_FORE_SCHEMECOLOR_INDEX" val="7"/>
  <p:tag name="KSO_WM_UNIT_FILL_TYPE" val="1"/>
  <p:tag name="KSO_WM_UNIT_TEXT_FILL_FORE_SCHEMECOLOR_INDEX" val="14"/>
  <p:tag name="KSO_WM_UNIT_TEXT_FILL_TYPE" val="1"/>
  <p:tag name="KSO_WM_UNIT_USESOURCEFORMAT_APPLY" val="1"/>
  <p:tag name="KSO_WM_UNIT_DIAGRAM_SCHEMECOLOR_ID" val="0"/>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z*1_2_1"/>
  <p:tag name="KSO_WM_TEMPLATE_CATEGORY" val="diagram"/>
  <p:tag name="KSO_WM_TEMPLATE_INDEX" val="20200106"/>
  <p:tag name="KSO_WM_UNIT_LAYERLEVEL" val="1_1_1"/>
  <p:tag name="KSO_WM_TAG_VERSION" val="1.0"/>
  <p:tag name="KSO_WM_BEAUTIFY_FLAG" val="#wm#"/>
  <p:tag name="KSO_WM_DIAGRAM_GROUP_CODE" val="m1-1"/>
  <p:tag name="KSO_WM_UNIT_TYPE" val="m_h_z"/>
  <p:tag name="KSO_WM_UNIT_INDEX" val="1_2_1"/>
  <p:tag name="KSO_WM_UNIT_FILL_FORE_SCHEMECOLOR_INDEX" val="5"/>
  <p:tag name="KSO_WM_UNIT_FILL_TYPE" val="1"/>
  <p:tag name="KSO_WM_UNIT_TEXT_FILL_FORE_SCHEMECOLOR_INDEX" val="13"/>
  <p:tag name="KSO_WM_UNIT_TEXT_FILL_TYPE" val="1"/>
  <p:tag name="KSO_WM_UNIT_USESOURCEFORMAT_APPLY" val="1"/>
  <p:tag name="KSO_WM_UNIT_DIAGRAM_SCHEMECOLOR_ID" val="0"/>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1_1"/>
  <p:tag name="KSO_WM_TEMPLATE_CATEGORY" val="diagram"/>
  <p:tag name="KSO_WM_TEMPLATE_INDEX" val="20200106"/>
  <p:tag name="KSO_WM_UNIT_LAYERLEVEL" val="1_1_1"/>
  <p:tag name="KSO_WM_TAG_VERSION" val="1.0"/>
  <p:tag name="KSO_WM_BEAUTIFY_FLAG" val="#wm#"/>
  <p:tag name="KSO_WM_DIAGRAM_GROUP_CODE" val="m1-1"/>
  <p:tag name="KSO_WM_UNIT_TYPE" val="m_h_i"/>
  <p:tag name="KSO_WM_UNIT_INDEX" val="1_1_1"/>
  <p:tag name="KSO_WM_UNIT_LINE_FORE_SCHEMECOLOR_INDEX" val="15"/>
  <p:tag name="KSO_WM_UNIT_LINE_FILL_TYPE" val="2"/>
  <p:tag name="KSO_WM_UNIT_TEXT_FILL_FORE_SCHEMECOLOR_INDEX" val="13"/>
  <p:tag name="KSO_WM_UNIT_TEXT_FILL_TYPE" val="1"/>
  <p:tag name="KSO_WM_UNIT_USESOURCEFORMAT_APPLY" val="1"/>
  <p:tag name="KSO_WM_UNIT_DIAGRAM_SCHEMECOLOR_ID" val="0"/>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i*1_1_2"/>
  <p:tag name="KSO_WM_TEMPLATE_CATEGORY" val="diagram"/>
  <p:tag name="KSO_WM_TEMPLATE_INDEX" val="20200106"/>
  <p:tag name="KSO_WM_UNIT_LAYERLEVEL" val="1_1_1"/>
  <p:tag name="KSO_WM_TAG_VERSION" val="1.0"/>
  <p:tag name="KSO_WM_BEAUTIFY_FLAG" val="#wm#"/>
  <p:tag name="KSO_WM_UNIT_ISCONTENTSTITLE" val="0"/>
  <p:tag name="KSO_WM_UNIT_NOCLEAR" val="0"/>
  <p:tag name="KSO_WM_DIAGRAM_GROUP_CODE" val="m1-1"/>
  <p:tag name="KSO_WM_UNIT_TYPE" val="m_h_i"/>
  <p:tag name="KSO_WM_UNIT_INDEX" val="1_1_2"/>
  <p:tag name="KSO_WM_UNIT_FILL_FORE_SCHEMECOLOR_INDEX" val="5"/>
  <p:tag name="KSO_WM_UNIT_FILL_TYPE" val="1"/>
  <p:tag name="KSO_WM_UNIT_TEXT_FILL_FORE_SCHEMECOLOR_INDEX" val="14"/>
  <p:tag name="KSO_WM_UNIT_TEXT_FILL_TYPE" val="1"/>
  <p:tag name="KSO_WM_UNIT_USESOURCEFORMAT_APPLY" val="1"/>
  <p:tag name="KSO_WM_UNIT_DIAGRAM_SCHEMECOLOR_ID"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f*1_1_1"/>
  <p:tag name="KSO_WM_TEMPLATE_CATEGORY" val="diagram"/>
  <p:tag name="KSO_WM_TEMPLATE_INDEX" val="20200106"/>
  <p:tag name="KSO_WM_UNIT_LAYERLEVEL" val="1_1_1"/>
  <p:tag name="KSO_WM_TAG_VERSION" val="1.0"/>
  <p:tag name="KSO_WM_BEAUTIFY_FLAG" val="#wm#"/>
  <p:tag name="KSO_WM_UNIT_NOCLEAR" val="0"/>
  <p:tag name="KSO_WM_UNIT_PRESET_TEXT" val="单击此处添加文本具体内容，简明扼要的阐述您的观点。"/>
  <p:tag name="KSO_WM_UNIT_VALUE" val="160"/>
  <p:tag name="KSO_WM_DIAGRAM_GROUP_CODE" val="m1-1"/>
  <p:tag name="KSO_WM_UNIT_TYPE" val="m_h_f"/>
  <p:tag name="KSO_WM_UNIT_INDEX" val="1_1_1"/>
  <p:tag name="KSO_WM_UNIT_USESOURCEFORMAT_APPLY" val="1"/>
  <p:tag name="KSO_WM_UNIT_DIAGRAM_SCHEMECOLOR_ID" val="0"/>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f*1_2_1"/>
  <p:tag name="KSO_WM_TEMPLATE_CATEGORY" val="diagram"/>
  <p:tag name="KSO_WM_TEMPLATE_INDEX" val="20200106"/>
  <p:tag name="KSO_WM_UNIT_LAYERLEVEL" val="1_1_1"/>
  <p:tag name="KSO_WM_TAG_VERSION" val="1.0"/>
  <p:tag name="KSO_WM_BEAUTIFY_FLAG" val="#wm#"/>
  <p:tag name="KSO_WM_UNIT_NOCLEAR" val="0"/>
  <p:tag name="KSO_WM_UNIT_PRESET_TEXT" val="单击此处添加文本具体内容，简明扼要的阐述您的观点。"/>
  <p:tag name="KSO_WM_UNIT_VALUE" val="160"/>
  <p:tag name="KSO_WM_DIAGRAM_GROUP_CODE" val="m1-1"/>
  <p:tag name="KSO_WM_UNIT_TYPE" val="m_h_f"/>
  <p:tag name="KSO_WM_UNIT_INDEX" val="1_2_1"/>
  <p:tag name="KSO_WM_UNIT_USESOURCEFORMAT_APPLY" val="1"/>
  <p:tag name="KSO_WM_UNIT_DIAGRAM_SCHEMECOLOR_ID" val="0"/>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106_2*m_h_f*1_3_1"/>
  <p:tag name="KSO_WM_TEMPLATE_CATEGORY" val="diagram"/>
  <p:tag name="KSO_WM_TEMPLATE_INDEX" val="20200106"/>
  <p:tag name="KSO_WM_UNIT_LAYERLEVEL" val="1_1_1"/>
  <p:tag name="KSO_WM_TAG_VERSION" val="1.0"/>
  <p:tag name="KSO_WM_BEAUTIFY_FLAG" val="#wm#"/>
  <p:tag name="KSO_WM_UNIT_NOCLEAR" val="0"/>
  <p:tag name="KSO_WM_UNIT_PRESET_TEXT" val="单击此处添加文本具体内容，简明扼要的阐述您的观点。"/>
  <p:tag name="KSO_WM_UNIT_VALUE" val="160"/>
  <p:tag name="KSO_WM_DIAGRAM_GROUP_CODE" val="m1-1"/>
  <p:tag name="KSO_WM_UNIT_TYPE" val="m_h_f"/>
  <p:tag name="KSO_WM_UNIT_INDEX" val="1_3_1"/>
  <p:tag name="KSO_WM_UNIT_USESOURCEFORMAT_APPLY" val="1"/>
  <p:tag name="KSO_WM_UNIT_DIAGRAM_SCHEMECOLOR_ID" val="0"/>
</p:tagLst>
</file>

<file path=ppt/tags/tag243.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 name="KSO_WM_SLIDE_ID" val="custom20218644_18"/>
  <p:tag name="KSO_WM_TEMPLATE_SUBCATEGORY" val="21"/>
  <p:tag name="KSO_WM_TEMPLATE_MASTER_TYPE" val="1"/>
  <p:tag name="KSO_WM_TEMPLATE_COLOR_TYPE" val="1"/>
  <p:tag name="KSO_WM_SLIDE_TYPE" val="text"/>
  <p:tag name="KSO_WM_SLIDE_SUBTYPE" val="pureTxt"/>
  <p:tag name="KSO_WM_SLIDE_ITEM_CNT" val="0"/>
  <p:tag name="KSO_WM_SLIDE_INDEX" val="18"/>
  <p:tag name="KSO_WM_SLIDE_SIZE" val="840*396"/>
  <p:tag name="KSO_WM_SLIDE_POSITION" val="48*71"/>
  <p:tag name="KSO_WM_TAG_VERSION" val="1.0"/>
  <p:tag name="KSO_WM_BEAUTIFY_FLAG" val="#wm#"/>
  <p:tag name="KSO_WM_TEMPLATE_CATEGORY" val="custom"/>
  <p:tag name="KSO_WM_TEMPLATE_INDEX" val="20218644"/>
  <p:tag name="KSO_WM_SLIDE_LAYOUT" val="a_f"/>
  <p:tag name="KSO_WM_SLIDE_LAYOUT_CNT" val="1_1"/>
</p:tagLst>
</file>

<file path=ppt/tags/tag24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402efb62debe43e096ea35facf7dbba9&quot;,&quot;X&quot;:{&quot;Pos&quot;:1},&quot;Y&quot;:{&quot;Pos&quot;:2}},&quot;whChangeMode&quot;:0}"/>
  <p:tag name="KSO_WM_UNIT_DEC_AREA_ID" val="26b45442668a425abd6279721dce65e8"/>
  <p:tag name="KSO_WM_CHIP_GROUPID" val="5ed745afafe44fab1839bd05"/>
  <p:tag name="KSO_WM_CHIP_XID" val="5ed21bffdaf2e53b70be3ec4"/>
  <p:tag name="KSO_WM_UNIT_FILL_FORE_SCHEMECOLOR_INDEX_BRIGHTNESS" val="0"/>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TEMPLATE_ASSEMBLE_XID" val="5fd0a1751fa9d42129dcc85f"/>
  <p:tag name="KSO_WM_TEMPLATE_ASSEMBLE_GROUPID" val="5fd0a1751fa9d42129dcc85f"/>
  <p:tag name="KSO_WM_UNIT_VALUE" val="10"/>
  <p:tag name="KSO_WM_UNIT_HIGHLIGHT" val="0"/>
  <p:tag name="KSO_WM_UNIT_COMPATIBLE" val="0"/>
  <p:tag name="KSO_WM_UNIT_DIAGRAM_ISNUMVISUAL" val="0"/>
  <p:tag name="KSO_WM_UNIT_DIAGRAM_ISREFERUNIT" val="0"/>
  <p:tag name="KSO_WM_UNIT_TYPE" val="i"/>
  <p:tag name="KSO_WM_UNIT_INDEX" val="1"/>
  <p:tag name="KSO_WM_UNIT_ID" val="custom20218644_18*i*1"/>
  <p:tag name="KSO_WM_TEMPLATE_CATEGORY" val="custom"/>
  <p:tag name="KSO_WM_TEMPLATE_INDEX" val="20218644"/>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TEMPLATE_ASSEMBLE_XID" val="5fd0a1751fa9d42129dcc85f"/>
  <p:tag name="KSO_WM_TEMPLATE_ASSEMBLE_GROUPID" val="5fd0a1751fa9d42129dcc85f"/>
  <p:tag name="KSO_WM_UNIT_VALUE" val="738"/>
  <p:tag name="KSO_WM_UNIT_HIGHLIGHT" val="0"/>
  <p:tag name="KSO_WM_UNIT_COMPATIBLE" val="0"/>
  <p:tag name="KSO_WM_UNIT_DIAGRAM_ISNUMVISUAL" val="0"/>
  <p:tag name="KSO_WM_UNIT_DIAGRAM_ISREFERUNIT" val="0"/>
  <p:tag name="KSO_WM_UNIT_TYPE" val="i"/>
  <p:tag name="KSO_WM_UNIT_INDEX" val="2"/>
  <p:tag name="KSO_WM_UNIT_ID" val="custom20218644_18*i*2"/>
  <p:tag name="KSO_WM_TEMPLATE_CATEGORY" val="custom"/>
  <p:tag name="KSO_WM_TEMPLATE_INDEX" val="20218644"/>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644_18*a*1"/>
  <p:tag name="KSO_WM_TEMPLATE_CATEGORY" val="custom"/>
  <p:tag name="KSO_WM_TEMPLATE_INDEX" val="20218644"/>
  <p:tag name="KSO_WM_UNIT_LAYERLEVEL" val="1"/>
  <p:tag name="KSO_WM_TAG_VERSION" val="1.0"/>
  <p:tag name="KSO_WM_BEAUTIFY_FLAG" val="#wm#"/>
  <p:tag name="KSO_WM_UNIT_PRESET_TEXT" val="添加标题"/>
</p:tagLst>
</file>

<file path=ppt/tags/tag247.xml><?xml version="1.0" encoding="utf-8"?>
<p:tagLst xmlns:a="http://schemas.openxmlformats.org/drawingml/2006/main" xmlns:r="http://schemas.openxmlformats.org/officeDocument/2006/relationships" xmlns:p="http://schemas.openxmlformats.org/presentationml/2006/main">
  <p:tag name="KSO_WM_UNIT_TEXT_SUBTYPE" val="a"/>
  <p:tag name="KSO_WM_UNIT_DEFAULT_FONT" val="14;20;2"/>
  <p:tag name="KSO_WM_UNIT_BLOCK" val="0"/>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 name="KSO_WM_UNIT_SUBTYPE" val="a"/>
  <p:tag name="KSO_WM_UNIT_NOCLEAR" val="0"/>
  <p:tag name="KSO_WM_UNIT_VALUE" val="95"/>
  <p:tag name="KSO_WM_UNIT_HIGHLIGHT" val="0"/>
  <p:tag name="KSO_WM_UNIT_COMPATIBLE" val="0"/>
  <p:tag name="KSO_WM_UNIT_DIAGRAM_ISNUMVISUAL" val="0"/>
  <p:tag name="KSO_WM_UNIT_DIAGRAM_ISREFERUNIT" val="0"/>
  <p:tag name="KSO_WM_UNIT_TYPE" val="f"/>
  <p:tag name="KSO_WM_UNIT_INDEX" val="1"/>
  <p:tag name="KSO_WM_UNIT_ID" val="custom20218644_18*f*1"/>
  <p:tag name="KSO_WM_TEMPLATE_CATEGORY" val="custom"/>
  <p:tag name="KSO_WM_TEMPLATE_INDEX" val="20218644"/>
  <p:tag name="KSO_WM_UNIT_SUPPORT_UNIT_TYPE" val="[&quot;d&quot;,&quot;l&quot;,&quot;m&quot;,&quot;n&quot;,&quot;o&quot;,&quot;p&quot;,&quot;q&quot;,&quot;r&quot;,&quot;α&quot;,&quot;β&quot;,&quot;δ&quot;,&quot;ε&quot;,&quot;ζ&quot;,&quot;η&quot;,&quot;θ&quot;]"/>
  <p:tag name="KSO_WM_UNIT_LAYERLEVEL" val="1"/>
  <p:tag name="KSO_WM_TAG_VERSION" val="1.0"/>
  <p:tag name="KSO_WM_BEAUTIFY_FLAG" val="#wm#"/>
  <p:tag name="KSO_WM_UNIT_PRESET_TEXT" val="单击此处添加正文，文字是您思想的提炼，为了演示发布的良好效果，请言简意赅的阐述您的观点。您的内容已经简明扼要，字字珠玑，但信息却千丝万缕、错综复杂，需要用更多的文字来表述。"/>
</p:tagLst>
</file>

<file path=ppt/tags/tag248.xml><?xml version="1.0" encoding="utf-8"?>
<p:tagLst xmlns:a="http://schemas.openxmlformats.org/drawingml/2006/main" xmlns:r="http://schemas.openxmlformats.org/officeDocument/2006/relationships" xmlns:p="http://schemas.openxmlformats.org/presentationml/2006/main">
  <p:tag name="KSO_WM_SLIDE_ID" val="custom20218644_7"/>
  <p:tag name="KSO_WM_TEMPLATE_SUBCATEGORY" val="0"/>
  <p:tag name="KSO_WM_TEMPLATE_MASTER_TYPE" val="1"/>
  <p:tag name="KSO_WM_TEMPLATE_COLOR_TYPE"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18644"/>
  <p:tag name="KSO_WM_SLIDE_LAYOUT" val="a_f"/>
  <p:tag name="KSO_WM_SLIDE_LAYOUT_CNT" val="1_2"/>
</p:tagLst>
</file>

<file path=ppt/tags/tag2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8644_7*a*1"/>
  <p:tag name="KSO_WM_TEMPLATE_CATEGORY" val="custom"/>
  <p:tag name="KSO_WM_TEMPLATE_INDEX" val="20218644"/>
  <p:tag name="KSO_WM_UNIT_LAYERLEVEL" val="1"/>
  <p:tag name="KSO_WM_TAG_VERSION" val="1.0"/>
  <p:tag name="KSO_WM_BEAUTIFY_FLAG" val="#wm#"/>
  <p:tag name="KSO_WM_UNIT_PRESET_TEXT" val="年度工作概述"/>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
  <p:tag name="KSO_WM_UNIT_HIGHLIGHT" val="0"/>
  <p:tag name="KSO_WM_UNIT_COMPATIBLE" val="0"/>
  <p:tag name="KSO_WM_UNIT_DIAGRAM_ISNUMVISUAL" val="0"/>
  <p:tag name="KSO_WM_UNIT_DIAGRAM_ISREFERUNIT" val="0"/>
  <p:tag name="KSO_WM_UNIT_TYPE" val="f"/>
  <p:tag name="KSO_WM_UNIT_INDEX" val="2"/>
  <p:tag name="KSO_WM_UNIT_ID" val="custom20218644_7*f*2"/>
  <p:tag name="KSO_WM_TEMPLATE_CATEGORY" val="custom"/>
  <p:tag name="KSO_WM_TEMPLATE_INDEX" val="20218644"/>
  <p:tag name="KSO_WM_UNIT_LAYERLEVEL" val="1"/>
  <p:tag name="KSO_WM_TAG_VERSION" val="1.0"/>
  <p:tag name="KSO_WM_BEAUTIFY_FLAG" val="#wm#"/>
  <p:tag name="KSO_WM_UNIT_PRESET_TEXT" val="01"/>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644"/>
</p:tagLst>
</file>

<file path=ppt/tags/tag258.xml><?xml version="1.0" encoding="utf-8"?>
<p:tagLst xmlns:a="http://schemas.openxmlformats.org/drawingml/2006/main" xmlns:r="http://schemas.openxmlformats.org/officeDocument/2006/relationships" xmlns:p="http://schemas.openxmlformats.org/presentationml/2006/main">
  <p:tag name="KSO_WM_SLIDE_ID" val="custom20218644_21"/>
  <p:tag name="KSO_WM_TEMPLATE_SUBCATEGORY" val="0"/>
  <p:tag name="KSO_WM_TEMPLATE_MASTER_TYPE" val="1"/>
  <p:tag name="KSO_WM_TEMPLATE_COLOR_TYPE" val="0"/>
  <p:tag name="KSO_WM_SLIDE_TYPE" val="endPage"/>
  <p:tag name="KSO_WM_SLIDE_SUBTYPE" val="pureTxt"/>
  <p:tag name="KSO_WM_SLIDE_ITEM_CNT" val="0"/>
  <p:tag name="KSO_WM_SLIDE_INDEX" val="21"/>
  <p:tag name="KSO_WM_TAG_VERSION" val="1.0"/>
  <p:tag name="KSO_WM_BEAUTIFY_FLAG" val="#wm#"/>
  <p:tag name="KSO_WM_TEMPLATE_CATEGORY" val="custom"/>
  <p:tag name="KSO_WM_TEMPLATE_INDEX" val="20218644"/>
  <p:tag name="KSO_WM_SLIDE_LAYOUT" val="a_b_f"/>
  <p:tag name="KSO_WM_SLIDE_LAYOUT_CNT" val="1_1_1"/>
</p:tagLst>
</file>

<file path=ppt/tags/tag2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6"/>
  <p:tag name="KSO_WM_UNIT_HIGHLIGHT" val="0"/>
  <p:tag name="KSO_WM_UNIT_COMPATIBLE" val="0"/>
  <p:tag name="KSO_WM_UNIT_DIAGRAM_ISNUMVISUAL" val="0"/>
  <p:tag name="KSO_WM_UNIT_DIAGRAM_ISREFERUNIT" val="0"/>
  <p:tag name="KSO_WM_UNIT_TYPE" val="f"/>
  <p:tag name="KSO_WM_UNIT_INDEX" val="1"/>
  <p:tag name="KSO_WM_UNIT_ID" val="custom20218644_21*f*1"/>
  <p:tag name="KSO_WM_TEMPLATE_CATEGORY" val="custom"/>
  <p:tag name="KSO_WM_TEMPLATE_INDEX" val="20218644"/>
  <p:tag name="KSO_WM_UNIT_LAYERLEVEL" val="1"/>
  <p:tag name="KSO_WM_TAG_VERSION" val="1.0"/>
  <p:tag name="KSO_WM_BEAUTIFY_FLAG" val="#wm#"/>
  <p:tag name="KSO_WM_UNIT_PRESET_TEXT" val="汇报人姓名"/>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18644_21*a*1"/>
  <p:tag name="KSO_WM_TEMPLATE_CATEGORY" val="custom"/>
  <p:tag name="KSO_WM_TEMPLATE_INDEX" val="20218644"/>
  <p:tag name="KSO_WM_UNIT_LAYERLEVEL" val="1"/>
  <p:tag name="KSO_WM_TAG_VERSION" val="1.0"/>
  <p:tag name="KSO_WM_BEAUTIFY_FLAG" val="#wm#"/>
  <p:tag name="KSO_WM_UNIT_PRESET_TEXT" val="感谢大家"/>
</p:tagLst>
</file>

<file path=ppt/tags/tag2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1"/>
  <p:tag name="KSO_WM_UNIT_ID" val="custom20218644_21*b*1"/>
  <p:tag name="KSO_WM_TEMPLATE_CATEGORY" val="custom"/>
  <p:tag name="KSO_WM_TEMPLATE_INDEX" val="20218644"/>
  <p:tag name="KSO_WM_UNIT_LAYERLEVEL" val="1"/>
  <p:tag name="KSO_WM_TAG_VERSION" val="1.0"/>
  <p:tag name="KSO_WM_BEAUTIFY_FLAG" val="#wm#"/>
  <p:tag name="KSO_WM_UNIT_PRESET_TEXT" val="THANK YOU"/>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6、9、10、13、17、19、21"/>
  <p:tag name="KSO_WM_TEMPLATE_SUBCATEGORY" val="0"/>
  <p:tag name="KSO_WM_TEMPLATE_MASTER_TYPE" val="1"/>
  <p:tag name="KSO_WM_TEMPLATE_COLOR_TYPE" val="0"/>
  <p:tag name="KSO_WM_TAG_VERSION" val="1.0"/>
  <p:tag name="KSO_WM_BEAUTIFY_FLAG" val="#wm#"/>
  <p:tag name="KSO_WM_TEMPLATE_CATEGORY" val="custom"/>
  <p:tag name="KSO_WM_TEMPLATE_INDEX" val="20218644"/>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1"/>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1"/>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03">
      <a:dk1>
        <a:sysClr val="windowText" lastClr="000000"/>
      </a:dk1>
      <a:lt1>
        <a:sysClr val="window" lastClr="FFFFFF"/>
      </a:lt1>
      <a:dk2>
        <a:srgbClr val="14142B"/>
      </a:dk2>
      <a:lt2>
        <a:srgbClr val="2A3347"/>
      </a:lt2>
      <a:accent1>
        <a:srgbClr val="577CCE"/>
      </a:accent1>
      <a:accent2>
        <a:srgbClr val="7B94D1"/>
      </a:accent2>
      <a:accent3>
        <a:srgbClr val="9CACD2"/>
      </a:accent3>
      <a:accent4>
        <a:srgbClr val="B3A9CF"/>
      </a:accent4>
      <a:accent5>
        <a:srgbClr val="D085A6"/>
      </a:accent5>
      <a:accent6>
        <a:srgbClr val="CE6D57"/>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1306</Words>
  <Application>Microsoft Office PowerPoint</Application>
  <PresentationFormat>宽屏</PresentationFormat>
  <Paragraphs>83</Paragraphs>
  <Slides>26</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方正粗黑宋简体</vt:lpstr>
      <vt:lpstr>汉仪雅酷黑简</vt:lpstr>
      <vt:lpstr>华文新魏</vt:lpstr>
      <vt:lpstr>华文行楷</vt:lpstr>
      <vt:lpstr>华文中宋</vt:lpstr>
      <vt:lpstr>宋体</vt:lpstr>
      <vt:lpstr>微软雅黑</vt:lpstr>
      <vt:lpstr>幼圆</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Skywalker Wei</dc:creator>
  <cp:lastModifiedBy>Skywalker Wei</cp:lastModifiedBy>
  <cp:revision>197</cp:revision>
  <dcterms:created xsi:type="dcterms:W3CDTF">2019-06-19T02:08:00Z</dcterms:created>
  <dcterms:modified xsi:type="dcterms:W3CDTF">2025-01-10T13:10:30Z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2052-11.1.0.10026</vt:lpwstr>
  </property>
</Properties>
</file>